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Masters/slideMaster152.xml" ContentType="application/vnd.openxmlformats-officedocument.presentationml.slideMaster+xml"/>
  <Override PartName="/ppt/slideMasters/slideMaster153.xml" ContentType="application/vnd.openxmlformats-officedocument.presentationml.slideMaster+xml"/>
  <Override PartName="/ppt/slideMasters/slideMaster154.xml" ContentType="application/vnd.openxmlformats-officedocument.presentationml.slideMaster+xml"/>
  <Override PartName="/ppt/slideMasters/slideMaster155.xml" ContentType="application/vnd.openxmlformats-officedocument.presentationml.slideMaster+xml"/>
  <Override PartName="/ppt/slideMasters/slideMaster156.xml" ContentType="application/vnd.openxmlformats-officedocument.presentationml.slideMaster+xml"/>
  <Override PartName="/ppt/slideMasters/slideMaster157.xml" ContentType="application/vnd.openxmlformats-officedocument.presentationml.slideMaster+xml"/>
  <Override PartName="/ppt/slideMasters/slideMaster158.xml" ContentType="application/vnd.openxmlformats-officedocument.presentationml.slideMaster+xml"/>
  <Override PartName="/ppt/slideMasters/slideMaster15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58.xml" ContentType="application/vnd.openxmlformats-officedocument.theme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59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60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61.xml" ContentType="application/vnd.openxmlformats-officedocument.theme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theme/theme62.xml" ContentType="application/vnd.openxmlformats-officedocument.theme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theme/theme63.xml" ContentType="application/vnd.openxmlformats-officedocument.theme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theme/theme64.xml" ContentType="application/vnd.openxmlformats-officedocument.theme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theme/theme65.xml" ContentType="application/vnd.openxmlformats-officedocument.theme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theme/theme66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theme/theme67.xml" ContentType="application/vnd.openxmlformats-officedocument.theme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68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theme/theme69.xml" ContentType="application/vnd.openxmlformats-officedocument.theme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theme/theme70.xml" ContentType="application/vnd.openxmlformats-officedocument.theme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theme/theme71.xml" ContentType="application/vnd.openxmlformats-officedocument.theme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72.xml" ContentType="application/vnd.openxmlformats-officedocument.theme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theme/theme73.xml" ContentType="application/vnd.openxmlformats-officedocument.theme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theme/theme74.xml" ContentType="application/vnd.openxmlformats-officedocument.theme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theme/theme75.xml" ContentType="application/vnd.openxmlformats-officedocument.theme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theme/theme76.xml" ContentType="application/vnd.openxmlformats-officedocument.theme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77.xml" ContentType="application/vnd.openxmlformats-officedocument.theme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theme/theme78.xml" ContentType="application/vnd.openxmlformats-officedocument.theme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theme/theme79.xml" ContentType="application/vnd.openxmlformats-officedocument.theme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theme/theme80.xml" ContentType="application/vnd.openxmlformats-officedocument.theme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theme/theme81.xml" ContentType="application/vnd.openxmlformats-officedocument.theme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theme/theme82.xml" ContentType="application/vnd.openxmlformats-officedocument.theme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theme/theme83.xml" ContentType="application/vnd.openxmlformats-officedocument.theme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theme/theme84.xml" ContentType="application/vnd.openxmlformats-officedocument.theme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theme/theme85.xml" ContentType="application/vnd.openxmlformats-officedocument.theme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theme/theme86.xml" ContentType="application/vnd.openxmlformats-officedocument.theme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theme/theme87.xml" ContentType="application/vnd.openxmlformats-officedocument.theme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theme/theme88.xml" ContentType="application/vnd.openxmlformats-officedocument.theme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theme/theme89.xml" ContentType="application/vnd.openxmlformats-officedocument.theme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theme/theme90.xml" ContentType="application/vnd.openxmlformats-officedocument.theme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theme/theme91.xml" ContentType="application/vnd.openxmlformats-officedocument.theme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theme/theme92.xml" ContentType="application/vnd.openxmlformats-officedocument.theme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theme/theme93.xml" ContentType="application/vnd.openxmlformats-officedocument.theme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theme/theme94.xml" ContentType="application/vnd.openxmlformats-officedocument.theme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theme/theme95.xml" ContentType="application/vnd.openxmlformats-officedocument.theme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theme/theme96.xml" ContentType="application/vnd.openxmlformats-officedocument.theme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theme/theme97.xml" ContentType="application/vnd.openxmlformats-officedocument.theme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theme/theme98.xml" ContentType="application/vnd.openxmlformats-officedocument.theme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theme/theme99.xml" ContentType="application/vnd.openxmlformats-officedocument.theme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theme/theme100.xml" ContentType="application/vnd.openxmlformats-officedocument.theme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theme/theme101.xml" ContentType="application/vnd.openxmlformats-officedocument.theme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theme/theme102.xml" ContentType="application/vnd.openxmlformats-officedocument.theme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theme/theme103.xml" ContentType="application/vnd.openxmlformats-officedocument.theme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theme/theme104.xml" ContentType="application/vnd.openxmlformats-officedocument.theme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theme/theme105.xml" ContentType="application/vnd.openxmlformats-officedocument.theme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theme/theme106.xml" ContentType="application/vnd.openxmlformats-officedocument.theme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theme/theme107.xml" ContentType="application/vnd.openxmlformats-officedocument.theme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theme/theme108.xml" ContentType="application/vnd.openxmlformats-officedocument.theme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theme/theme109.xml" ContentType="application/vnd.openxmlformats-officedocument.theme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theme/theme110.xml" ContentType="application/vnd.openxmlformats-officedocument.theme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theme/theme111.xml" ContentType="application/vnd.openxmlformats-officedocument.theme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theme/theme112.xml" ContentType="application/vnd.openxmlformats-officedocument.theme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theme/theme113.xml" ContentType="application/vnd.openxmlformats-officedocument.theme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theme/theme114.xml" ContentType="application/vnd.openxmlformats-officedocument.theme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theme/theme115.xml" ContentType="application/vnd.openxmlformats-officedocument.theme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theme/theme116.xml" ContentType="application/vnd.openxmlformats-officedocument.theme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theme/theme117.xml" ContentType="application/vnd.openxmlformats-officedocument.theme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theme/theme118.xml" ContentType="application/vnd.openxmlformats-officedocument.theme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theme/theme119.xml" ContentType="application/vnd.openxmlformats-officedocument.theme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theme/theme120.xml" ContentType="application/vnd.openxmlformats-officedocument.theme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theme/theme121.xml" ContentType="application/vnd.openxmlformats-officedocument.theme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theme/theme122.xml" ContentType="application/vnd.openxmlformats-officedocument.theme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theme/theme123.xml" ContentType="application/vnd.openxmlformats-officedocument.theme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theme/theme124.xml" ContentType="application/vnd.openxmlformats-officedocument.theme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theme/theme125.xml" ContentType="application/vnd.openxmlformats-officedocument.theme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theme/theme126.xml" ContentType="application/vnd.openxmlformats-officedocument.theme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theme/theme127.xml" ContentType="application/vnd.openxmlformats-officedocument.theme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theme/theme128.xml" ContentType="application/vnd.openxmlformats-officedocument.theme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theme/theme129.xml" ContentType="application/vnd.openxmlformats-officedocument.theme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theme/theme130.xml" ContentType="application/vnd.openxmlformats-officedocument.theme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theme/theme131.xml" ContentType="application/vnd.openxmlformats-officedocument.theme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theme/theme132.xml" ContentType="application/vnd.openxmlformats-officedocument.theme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theme/theme133.xml" ContentType="application/vnd.openxmlformats-officedocument.theme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theme/theme134.xml" ContentType="application/vnd.openxmlformats-officedocument.theme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theme/theme135.xml" ContentType="application/vnd.openxmlformats-officedocument.theme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theme/theme136.xml" ContentType="application/vnd.openxmlformats-officedocument.theme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theme/theme137.xml" ContentType="application/vnd.openxmlformats-officedocument.theme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theme/theme138.xml" ContentType="application/vnd.openxmlformats-officedocument.theme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theme/theme139.xml" ContentType="application/vnd.openxmlformats-officedocument.theme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theme/theme140.xml" ContentType="application/vnd.openxmlformats-officedocument.theme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theme/theme141.xml" ContentType="application/vnd.openxmlformats-officedocument.theme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theme/theme142.xml" ContentType="application/vnd.openxmlformats-officedocument.theme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theme/theme143.xml" ContentType="application/vnd.openxmlformats-officedocument.theme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theme/theme144.xml" ContentType="application/vnd.openxmlformats-officedocument.theme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theme/theme145.xml" ContentType="application/vnd.openxmlformats-officedocument.theme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theme/theme146.xml" ContentType="application/vnd.openxmlformats-officedocument.theme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theme/theme147.xml" ContentType="application/vnd.openxmlformats-officedocument.theme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theme/theme148.xml" ContentType="application/vnd.openxmlformats-officedocument.theme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theme/theme149.xml" ContentType="application/vnd.openxmlformats-officedocument.theme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theme/theme150.xml" ContentType="application/vnd.openxmlformats-officedocument.theme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theme/theme151.xml" ContentType="application/vnd.openxmlformats-officedocument.theme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theme/theme152.xml" ContentType="application/vnd.openxmlformats-officedocument.theme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theme/theme153.xml" ContentType="application/vnd.openxmlformats-officedocument.theme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slideLayouts/slideLayout1689.xml" ContentType="application/vnd.openxmlformats-officedocument.presentationml.slideLayout+xml"/>
  <Override PartName="/ppt/slideLayouts/slideLayout1690.xml" ContentType="application/vnd.openxmlformats-officedocument.presentationml.slideLayout+xml"/>
  <Override PartName="/ppt/slideLayouts/slideLayout1691.xml" ContentType="application/vnd.openxmlformats-officedocument.presentationml.slideLayout+xml"/>
  <Override PartName="/ppt/slideLayouts/slideLayout1692.xml" ContentType="application/vnd.openxmlformats-officedocument.presentationml.slideLayout+xml"/>
  <Override PartName="/ppt/slideLayouts/slideLayout1693.xml" ContentType="application/vnd.openxmlformats-officedocument.presentationml.slideLayout+xml"/>
  <Override PartName="/ppt/slideLayouts/slideLayout1694.xml" ContentType="application/vnd.openxmlformats-officedocument.presentationml.slideLayout+xml"/>
  <Override PartName="/ppt/theme/theme154.xml" ContentType="application/vnd.openxmlformats-officedocument.theme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slideLayouts/slideLayout1705.xml" ContentType="application/vnd.openxmlformats-officedocument.presentationml.slideLayout+xml"/>
  <Override PartName="/ppt/theme/theme155.xml" ContentType="application/vnd.openxmlformats-officedocument.theme+xml"/>
  <Override PartName="/ppt/slideLayouts/slideLayout1706.xml" ContentType="application/vnd.openxmlformats-officedocument.presentationml.slideLayout+xml"/>
  <Override PartName="/ppt/slideLayouts/slideLayout1707.xml" ContentType="application/vnd.openxmlformats-officedocument.presentationml.slideLayout+xml"/>
  <Override PartName="/ppt/slideLayouts/slideLayout1708.xml" ContentType="application/vnd.openxmlformats-officedocument.presentationml.slideLayout+xml"/>
  <Override PartName="/ppt/slideLayouts/slideLayout1709.xml" ContentType="application/vnd.openxmlformats-officedocument.presentationml.slideLayout+xml"/>
  <Override PartName="/ppt/slideLayouts/slideLayout1710.xml" ContentType="application/vnd.openxmlformats-officedocument.presentationml.slideLayout+xml"/>
  <Override PartName="/ppt/slideLayouts/slideLayout1711.xml" ContentType="application/vnd.openxmlformats-officedocument.presentationml.slideLayout+xml"/>
  <Override PartName="/ppt/slideLayouts/slideLayout1712.xml" ContentType="application/vnd.openxmlformats-officedocument.presentationml.slideLayout+xml"/>
  <Override PartName="/ppt/slideLayouts/slideLayout1713.xml" ContentType="application/vnd.openxmlformats-officedocument.presentationml.slideLayout+xml"/>
  <Override PartName="/ppt/slideLayouts/slideLayout1714.xml" ContentType="application/vnd.openxmlformats-officedocument.presentationml.slideLayout+xml"/>
  <Override PartName="/ppt/slideLayouts/slideLayout1715.xml" ContentType="application/vnd.openxmlformats-officedocument.presentationml.slideLayout+xml"/>
  <Override PartName="/ppt/slideLayouts/slideLayout1716.xml" ContentType="application/vnd.openxmlformats-officedocument.presentationml.slideLayout+xml"/>
  <Override PartName="/ppt/theme/theme156.xml" ContentType="application/vnd.openxmlformats-officedocument.theme+xml"/>
  <Override PartName="/ppt/slideLayouts/slideLayout1717.xml" ContentType="application/vnd.openxmlformats-officedocument.presentationml.slideLayout+xml"/>
  <Override PartName="/ppt/slideLayouts/slideLayout1718.xml" ContentType="application/vnd.openxmlformats-officedocument.presentationml.slideLayout+xml"/>
  <Override PartName="/ppt/slideLayouts/slideLayout1719.xml" ContentType="application/vnd.openxmlformats-officedocument.presentationml.slideLayout+xml"/>
  <Override PartName="/ppt/slideLayouts/slideLayout1720.xml" ContentType="application/vnd.openxmlformats-officedocument.presentationml.slideLayout+xml"/>
  <Override PartName="/ppt/slideLayouts/slideLayout1721.xml" ContentType="application/vnd.openxmlformats-officedocument.presentationml.slideLayout+xml"/>
  <Override PartName="/ppt/slideLayouts/slideLayout1722.xml" ContentType="application/vnd.openxmlformats-officedocument.presentationml.slideLayout+xml"/>
  <Override PartName="/ppt/slideLayouts/slideLayout1723.xml" ContentType="application/vnd.openxmlformats-officedocument.presentationml.slideLayout+xml"/>
  <Override PartName="/ppt/slideLayouts/slideLayout1724.xml" ContentType="application/vnd.openxmlformats-officedocument.presentationml.slideLayout+xml"/>
  <Override PartName="/ppt/slideLayouts/slideLayout1725.xml" ContentType="application/vnd.openxmlformats-officedocument.presentationml.slideLayout+xml"/>
  <Override PartName="/ppt/slideLayouts/slideLayout1726.xml" ContentType="application/vnd.openxmlformats-officedocument.presentationml.slideLayout+xml"/>
  <Override PartName="/ppt/slideLayouts/slideLayout1727.xml" ContentType="application/vnd.openxmlformats-officedocument.presentationml.slideLayout+xml"/>
  <Override PartName="/ppt/theme/theme157.xml" ContentType="application/vnd.openxmlformats-officedocument.theme+xml"/>
  <Override PartName="/ppt/slideLayouts/slideLayout1728.xml" ContentType="application/vnd.openxmlformats-officedocument.presentationml.slideLayout+xml"/>
  <Override PartName="/ppt/slideLayouts/slideLayout1729.xml" ContentType="application/vnd.openxmlformats-officedocument.presentationml.slideLayout+xml"/>
  <Override PartName="/ppt/slideLayouts/slideLayout1730.xml" ContentType="application/vnd.openxmlformats-officedocument.presentationml.slideLayout+xml"/>
  <Override PartName="/ppt/slideLayouts/slideLayout1731.xml" ContentType="application/vnd.openxmlformats-officedocument.presentationml.slideLayout+xml"/>
  <Override PartName="/ppt/slideLayouts/slideLayout1732.xml" ContentType="application/vnd.openxmlformats-officedocument.presentationml.slideLayout+xml"/>
  <Override PartName="/ppt/slideLayouts/slideLayout1733.xml" ContentType="application/vnd.openxmlformats-officedocument.presentationml.slideLayout+xml"/>
  <Override PartName="/ppt/slideLayouts/slideLayout1734.xml" ContentType="application/vnd.openxmlformats-officedocument.presentationml.slideLayout+xml"/>
  <Override PartName="/ppt/slideLayouts/slideLayout1735.xml" ContentType="application/vnd.openxmlformats-officedocument.presentationml.slideLayout+xml"/>
  <Override PartName="/ppt/slideLayouts/slideLayout1736.xml" ContentType="application/vnd.openxmlformats-officedocument.presentationml.slideLayout+xml"/>
  <Override PartName="/ppt/slideLayouts/slideLayout1737.xml" ContentType="application/vnd.openxmlformats-officedocument.presentationml.slideLayout+xml"/>
  <Override PartName="/ppt/slideLayouts/slideLayout1738.xml" ContentType="application/vnd.openxmlformats-officedocument.presentationml.slideLayout+xml"/>
  <Override PartName="/ppt/theme/theme158.xml" ContentType="application/vnd.openxmlformats-officedocument.theme+xml"/>
  <Override PartName="/ppt/slideLayouts/slideLayout1739.xml" ContentType="application/vnd.openxmlformats-officedocument.presentationml.slideLayout+xml"/>
  <Override PartName="/ppt/slideLayouts/slideLayout1740.xml" ContentType="application/vnd.openxmlformats-officedocument.presentationml.slideLayout+xml"/>
  <Override PartName="/ppt/slideLayouts/slideLayout1741.xml" ContentType="application/vnd.openxmlformats-officedocument.presentationml.slideLayout+xml"/>
  <Override PartName="/ppt/slideLayouts/slideLayout1742.xml" ContentType="application/vnd.openxmlformats-officedocument.presentationml.slideLayout+xml"/>
  <Override PartName="/ppt/slideLayouts/slideLayout1743.xml" ContentType="application/vnd.openxmlformats-officedocument.presentationml.slideLayout+xml"/>
  <Override PartName="/ppt/slideLayouts/slideLayout1744.xml" ContentType="application/vnd.openxmlformats-officedocument.presentationml.slideLayout+xml"/>
  <Override PartName="/ppt/slideLayouts/slideLayout1745.xml" ContentType="application/vnd.openxmlformats-officedocument.presentationml.slideLayout+xml"/>
  <Override PartName="/ppt/slideLayouts/slideLayout1746.xml" ContentType="application/vnd.openxmlformats-officedocument.presentationml.slideLayout+xml"/>
  <Override PartName="/ppt/slideLayouts/slideLayout1747.xml" ContentType="application/vnd.openxmlformats-officedocument.presentationml.slideLayout+xml"/>
  <Override PartName="/ppt/slideLayouts/slideLayout1748.xml" ContentType="application/vnd.openxmlformats-officedocument.presentationml.slideLayout+xml"/>
  <Override PartName="/ppt/slideLayouts/slideLayout1749.xml" ContentType="application/vnd.openxmlformats-officedocument.presentationml.slideLayout+xml"/>
  <Override PartName="/ppt/theme/theme159.xml" ContentType="application/vnd.openxmlformats-officedocument.theme+xml"/>
  <Override PartName="/ppt/theme/theme16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6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7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671" r:id="rId23"/>
    <p:sldMasterId id="2147483672" r:id="rId24"/>
    <p:sldMasterId id="2147483673" r:id="rId25"/>
    <p:sldMasterId id="2147483674" r:id="rId26"/>
    <p:sldMasterId id="2147483675" r:id="rId27"/>
    <p:sldMasterId id="2147483676" r:id="rId28"/>
    <p:sldMasterId id="2147483677" r:id="rId29"/>
    <p:sldMasterId id="2147483678" r:id="rId30"/>
    <p:sldMasterId id="2147483679" r:id="rId31"/>
    <p:sldMasterId id="2147483680" r:id="rId32"/>
    <p:sldMasterId id="2147483681" r:id="rId33"/>
    <p:sldMasterId id="2147483682" r:id="rId34"/>
    <p:sldMasterId id="2147483683" r:id="rId35"/>
    <p:sldMasterId id="2147483684" r:id="rId36"/>
    <p:sldMasterId id="2147483685" r:id="rId37"/>
    <p:sldMasterId id="2147483686" r:id="rId38"/>
    <p:sldMasterId id="2147483687" r:id="rId39"/>
    <p:sldMasterId id="2147483688" r:id="rId40"/>
    <p:sldMasterId id="2147483689" r:id="rId41"/>
    <p:sldMasterId id="2147483690" r:id="rId42"/>
    <p:sldMasterId id="2147483691" r:id="rId43"/>
    <p:sldMasterId id="2147483692" r:id="rId44"/>
    <p:sldMasterId id="2147483693" r:id="rId45"/>
    <p:sldMasterId id="2147483694" r:id="rId46"/>
    <p:sldMasterId id="2147483695" r:id="rId47"/>
    <p:sldMasterId id="2147483696" r:id="rId48"/>
    <p:sldMasterId id="2147483697" r:id="rId49"/>
    <p:sldMasterId id="2147483698" r:id="rId50"/>
    <p:sldMasterId id="2147483699" r:id="rId51"/>
    <p:sldMasterId id="2147483700" r:id="rId52"/>
    <p:sldMasterId id="2147483701" r:id="rId53"/>
    <p:sldMasterId id="2147483702" r:id="rId54"/>
    <p:sldMasterId id="2147483703" r:id="rId55"/>
    <p:sldMasterId id="2147483704" r:id="rId56"/>
    <p:sldMasterId id="2147483705" r:id="rId57"/>
    <p:sldMasterId id="2147483706" r:id="rId58"/>
    <p:sldMasterId id="2147483707" r:id="rId59"/>
    <p:sldMasterId id="2147483708" r:id="rId60"/>
    <p:sldMasterId id="2147483709" r:id="rId61"/>
    <p:sldMasterId id="2147483710" r:id="rId62"/>
    <p:sldMasterId id="2147483711" r:id="rId63"/>
    <p:sldMasterId id="2147483712" r:id="rId64"/>
    <p:sldMasterId id="2147483713" r:id="rId65"/>
    <p:sldMasterId id="2147483714" r:id="rId66"/>
    <p:sldMasterId id="2147483715" r:id="rId67"/>
    <p:sldMasterId id="2147483716" r:id="rId68"/>
    <p:sldMasterId id="2147483717" r:id="rId69"/>
    <p:sldMasterId id="2147483718" r:id="rId70"/>
    <p:sldMasterId id="2147483719" r:id="rId71"/>
    <p:sldMasterId id="2147483720" r:id="rId72"/>
    <p:sldMasterId id="2147483721" r:id="rId73"/>
    <p:sldMasterId id="2147483722" r:id="rId74"/>
    <p:sldMasterId id="2147483723" r:id="rId75"/>
    <p:sldMasterId id="2147483724" r:id="rId76"/>
    <p:sldMasterId id="2147483725" r:id="rId77"/>
    <p:sldMasterId id="2147483726" r:id="rId78"/>
    <p:sldMasterId id="2147483727" r:id="rId79"/>
    <p:sldMasterId id="2147483728" r:id="rId80"/>
    <p:sldMasterId id="2147483729" r:id="rId81"/>
    <p:sldMasterId id="2147483730" r:id="rId82"/>
    <p:sldMasterId id="2147483731" r:id="rId83"/>
    <p:sldMasterId id="2147483732" r:id="rId84"/>
    <p:sldMasterId id="2147483733" r:id="rId85"/>
    <p:sldMasterId id="2147483734" r:id="rId86"/>
    <p:sldMasterId id="2147483735" r:id="rId87"/>
    <p:sldMasterId id="2147483736" r:id="rId88"/>
    <p:sldMasterId id="2147483737" r:id="rId89"/>
    <p:sldMasterId id="2147483738" r:id="rId90"/>
    <p:sldMasterId id="2147483739" r:id="rId91"/>
    <p:sldMasterId id="2147483740" r:id="rId92"/>
    <p:sldMasterId id="2147483741" r:id="rId93"/>
    <p:sldMasterId id="2147483742" r:id="rId94"/>
    <p:sldMasterId id="2147483743" r:id="rId95"/>
    <p:sldMasterId id="2147483744" r:id="rId96"/>
    <p:sldMasterId id="2147483745" r:id="rId97"/>
    <p:sldMasterId id="2147483746" r:id="rId98"/>
    <p:sldMasterId id="2147483747" r:id="rId99"/>
    <p:sldMasterId id="2147483748" r:id="rId100"/>
    <p:sldMasterId id="2147483749" r:id="rId101"/>
    <p:sldMasterId id="2147483750" r:id="rId102"/>
    <p:sldMasterId id="2147483751" r:id="rId103"/>
    <p:sldMasterId id="2147483752" r:id="rId104"/>
    <p:sldMasterId id="2147483753" r:id="rId105"/>
    <p:sldMasterId id="2147483754" r:id="rId106"/>
    <p:sldMasterId id="2147483755" r:id="rId107"/>
    <p:sldMasterId id="2147483756" r:id="rId108"/>
    <p:sldMasterId id="2147483757" r:id="rId109"/>
    <p:sldMasterId id="2147483758" r:id="rId110"/>
    <p:sldMasterId id="2147483759" r:id="rId111"/>
    <p:sldMasterId id="2147483760" r:id="rId112"/>
    <p:sldMasterId id="2147483761" r:id="rId113"/>
    <p:sldMasterId id="2147483762" r:id="rId114"/>
    <p:sldMasterId id="2147483763" r:id="rId115"/>
    <p:sldMasterId id="2147483764" r:id="rId116"/>
    <p:sldMasterId id="2147483765" r:id="rId117"/>
    <p:sldMasterId id="2147483766" r:id="rId118"/>
    <p:sldMasterId id="2147483767" r:id="rId119"/>
    <p:sldMasterId id="2147483768" r:id="rId120"/>
    <p:sldMasterId id="2147483769" r:id="rId121"/>
    <p:sldMasterId id="2147483770" r:id="rId122"/>
    <p:sldMasterId id="2147483771" r:id="rId123"/>
    <p:sldMasterId id="2147483772" r:id="rId124"/>
    <p:sldMasterId id="2147483773" r:id="rId125"/>
    <p:sldMasterId id="2147483774" r:id="rId126"/>
    <p:sldMasterId id="2147483775" r:id="rId127"/>
    <p:sldMasterId id="2147483776" r:id="rId128"/>
    <p:sldMasterId id="2147483777" r:id="rId129"/>
    <p:sldMasterId id="2147483778" r:id="rId130"/>
    <p:sldMasterId id="2147483779" r:id="rId131"/>
    <p:sldMasterId id="2147483780" r:id="rId132"/>
    <p:sldMasterId id="2147483781" r:id="rId133"/>
    <p:sldMasterId id="2147483782" r:id="rId134"/>
    <p:sldMasterId id="2147483783" r:id="rId135"/>
    <p:sldMasterId id="2147483784" r:id="rId136"/>
    <p:sldMasterId id="2147483785" r:id="rId137"/>
    <p:sldMasterId id="2147483786" r:id="rId138"/>
    <p:sldMasterId id="2147483787" r:id="rId139"/>
    <p:sldMasterId id="2147483788" r:id="rId140"/>
    <p:sldMasterId id="2147483789" r:id="rId141"/>
    <p:sldMasterId id="2147483790" r:id="rId142"/>
    <p:sldMasterId id="2147483791" r:id="rId143"/>
    <p:sldMasterId id="2147483792" r:id="rId144"/>
    <p:sldMasterId id="2147483793" r:id="rId145"/>
    <p:sldMasterId id="2147483794" r:id="rId146"/>
    <p:sldMasterId id="2147483795" r:id="rId147"/>
    <p:sldMasterId id="2147483796" r:id="rId148"/>
    <p:sldMasterId id="2147483797" r:id="rId149"/>
    <p:sldMasterId id="2147483798" r:id="rId150"/>
    <p:sldMasterId id="2147483799" r:id="rId151"/>
    <p:sldMasterId id="2147483800" r:id="rId152"/>
    <p:sldMasterId id="2147483801" r:id="rId153"/>
    <p:sldMasterId id="2147483802" r:id="rId154"/>
    <p:sldMasterId id="2147483803" r:id="rId155"/>
    <p:sldMasterId id="2147483804" r:id="rId156"/>
    <p:sldMasterId id="2147483805" r:id="rId157"/>
    <p:sldMasterId id="2147483806" r:id="rId158"/>
    <p:sldMasterId id="2147483807" r:id="rId159"/>
  </p:sldMasterIdLst>
  <p:notesMasterIdLst>
    <p:notesMasterId r:id="rId206"/>
  </p:notesMasterIdLst>
  <p:sldIdLst>
    <p:sldId id="256" r:id="rId160"/>
    <p:sldId id="347" r:id="rId161"/>
    <p:sldId id="311" r:id="rId162"/>
    <p:sldId id="312" r:id="rId163"/>
    <p:sldId id="348" r:id="rId164"/>
    <p:sldId id="349" r:id="rId165"/>
    <p:sldId id="350" r:id="rId166"/>
    <p:sldId id="287" r:id="rId167"/>
    <p:sldId id="290" r:id="rId168"/>
    <p:sldId id="291" r:id="rId169"/>
    <p:sldId id="352" r:id="rId170"/>
    <p:sldId id="288" r:id="rId171"/>
    <p:sldId id="351" r:id="rId172"/>
    <p:sldId id="293" r:id="rId173"/>
    <p:sldId id="296" r:id="rId174"/>
    <p:sldId id="328" r:id="rId175"/>
    <p:sldId id="257" r:id="rId176"/>
    <p:sldId id="353" r:id="rId177"/>
    <p:sldId id="310" r:id="rId178"/>
    <p:sldId id="332" r:id="rId179"/>
    <p:sldId id="297" r:id="rId180"/>
    <p:sldId id="309" r:id="rId181"/>
    <p:sldId id="313" r:id="rId182"/>
    <p:sldId id="314" r:id="rId183"/>
    <p:sldId id="317" r:id="rId184"/>
    <p:sldId id="322" r:id="rId185"/>
    <p:sldId id="324" r:id="rId186"/>
    <p:sldId id="326" r:id="rId187"/>
    <p:sldId id="333" r:id="rId188"/>
    <p:sldId id="334" r:id="rId189"/>
    <p:sldId id="319" r:id="rId190"/>
    <p:sldId id="320" r:id="rId191"/>
    <p:sldId id="323" r:id="rId192"/>
    <p:sldId id="321" r:id="rId193"/>
    <p:sldId id="337" r:id="rId194"/>
    <p:sldId id="338" r:id="rId195"/>
    <p:sldId id="339" r:id="rId196"/>
    <p:sldId id="344" r:id="rId197"/>
    <p:sldId id="345" r:id="rId198"/>
    <p:sldId id="346" r:id="rId199"/>
    <p:sldId id="284" r:id="rId200"/>
    <p:sldId id="301" r:id="rId201"/>
    <p:sldId id="299" r:id="rId202"/>
    <p:sldId id="303" r:id="rId203"/>
    <p:sldId id="354" r:id="rId204"/>
    <p:sldId id="355" r:id="rId205"/>
  </p:sldIdLst>
  <p:sldSz cx="10160000" cy="7620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rgbClr val="5B5648"/>
        </a:solidFill>
        <a:latin typeface="Baskerville" charset="0"/>
        <a:ea typeface="ヒラギノ明朝 ProN W3" charset="-128"/>
        <a:cs typeface="ヒラギノ明朝 ProN W3" charset="-128"/>
        <a:sym typeface="Baskerville" charset="0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rgbClr val="5B5648"/>
        </a:solidFill>
        <a:latin typeface="Baskerville" charset="0"/>
        <a:ea typeface="ヒラギノ明朝 ProN W3" charset="-128"/>
        <a:cs typeface="ヒラギノ明朝 ProN W3" charset="-128"/>
        <a:sym typeface="Baskerville" charset="0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rgbClr val="5B5648"/>
        </a:solidFill>
        <a:latin typeface="Baskerville" charset="0"/>
        <a:ea typeface="ヒラギノ明朝 ProN W3" charset="-128"/>
        <a:cs typeface="ヒラギノ明朝 ProN W3" charset="-128"/>
        <a:sym typeface="Baskerville" charset="0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rgbClr val="5B5648"/>
        </a:solidFill>
        <a:latin typeface="Baskerville" charset="0"/>
        <a:ea typeface="ヒラギノ明朝 ProN W3" charset="-128"/>
        <a:cs typeface="ヒラギノ明朝 ProN W3" charset="-128"/>
        <a:sym typeface="Baskerville" charset="0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rgbClr val="5B5648"/>
        </a:solidFill>
        <a:latin typeface="Baskerville" charset="0"/>
        <a:ea typeface="ヒラギノ明朝 ProN W3" charset="-128"/>
        <a:cs typeface="ヒラギノ明朝 ProN W3" charset="-128"/>
        <a:sym typeface="Baskerville" charset="0"/>
      </a:defRPr>
    </a:lvl5pPr>
    <a:lvl6pPr marL="2286000" algn="l" defTabSz="457200" rtl="0" eaLnBrk="1" latinLnBrk="0" hangingPunct="1">
      <a:defRPr sz="3200" kern="1200">
        <a:solidFill>
          <a:srgbClr val="5B5648"/>
        </a:solidFill>
        <a:latin typeface="Baskerville" charset="0"/>
        <a:ea typeface="ヒラギノ明朝 ProN W3" charset="-128"/>
        <a:cs typeface="ヒラギノ明朝 ProN W3" charset="-128"/>
        <a:sym typeface="Baskerville" charset="0"/>
      </a:defRPr>
    </a:lvl6pPr>
    <a:lvl7pPr marL="2743200" algn="l" defTabSz="457200" rtl="0" eaLnBrk="1" latinLnBrk="0" hangingPunct="1">
      <a:defRPr sz="3200" kern="1200">
        <a:solidFill>
          <a:srgbClr val="5B5648"/>
        </a:solidFill>
        <a:latin typeface="Baskerville" charset="0"/>
        <a:ea typeface="ヒラギノ明朝 ProN W3" charset="-128"/>
        <a:cs typeface="ヒラギノ明朝 ProN W3" charset="-128"/>
        <a:sym typeface="Baskerville" charset="0"/>
      </a:defRPr>
    </a:lvl7pPr>
    <a:lvl8pPr marL="3200400" algn="l" defTabSz="457200" rtl="0" eaLnBrk="1" latinLnBrk="0" hangingPunct="1">
      <a:defRPr sz="3200" kern="1200">
        <a:solidFill>
          <a:srgbClr val="5B5648"/>
        </a:solidFill>
        <a:latin typeface="Baskerville" charset="0"/>
        <a:ea typeface="ヒラギノ明朝 ProN W3" charset="-128"/>
        <a:cs typeface="ヒラギノ明朝 ProN W3" charset="-128"/>
        <a:sym typeface="Baskerville" charset="0"/>
      </a:defRPr>
    </a:lvl8pPr>
    <a:lvl9pPr marL="3657600" algn="l" defTabSz="457200" rtl="0" eaLnBrk="1" latinLnBrk="0" hangingPunct="1">
      <a:defRPr sz="3200" kern="1200">
        <a:solidFill>
          <a:srgbClr val="5B5648"/>
        </a:solidFill>
        <a:latin typeface="Baskerville" charset="0"/>
        <a:ea typeface="ヒラギノ明朝 ProN W3" charset="-128"/>
        <a:cs typeface="ヒラギノ明朝 ProN W3" charset="-128"/>
        <a:sym typeface="Baskerville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752" y="-648"/>
      </p:cViewPr>
      <p:guideLst>
        <p:guide orient="horz" pos="24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Master" Target="slideMasters/slideMaster142.xml"/><Relationship Id="rId143" Type="http://schemas.openxmlformats.org/officeDocument/2006/relationships/slideMaster" Target="slideMasters/slideMaster143.xml"/><Relationship Id="rId144" Type="http://schemas.openxmlformats.org/officeDocument/2006/relationships/slideMaster" Target="slideMasters/slideMaster144.xml"/><Relationship Id="rId145" Type="http://schemas.openxmlformats.org/officeDocument/2006/relationships/slideMaster" Target="slideMasters/slideMaster145.xml"/><Relationship Id="rId146" Type="http://schemas.openxmlformats.org/officeDocument/2006/relationships/slideMaster" Target="slideMasters/slideMaster146.xml"/><Relationship Id="rId147" Type="http://schemas.openxmlformats.org/officeDocument/2006/relationships/slideMaster" Target="slideMasters/slideMaster147.xml"/><Relationship Id="rId148" Type="http://schemas.openxmlformats.org/officeDocument/2006/relationships/slideMaster" Target="slideMasters/slideMaster148.xml"/><Relationship Id="rId149" Type="http://schemas.openxmlformats.org/officeDocument/2006/relationships/slideMaster" Target="slideMasters/slideMaster149.xml"/><Relationship Id="rId180" Type="http://schemas.openxmlformats.org/officeDocument/2006/relationships/slide" Target="slides/slide21.xml"/><Relationship Id="rId181" Type="http://schemas.openxmlformats.org/officeDocument/2006/relationships/slide" Target="slides/slide22.xml"/><Relationship Id="rId182" Type="http://schemas.openxmlformats.org/officeDocument/2006/relationships/slide" Target="slides/slide23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Master" Target="slideMasters/slideMaster49.xml"/><Relationship Id="rId183" Type="http://schemas.openxmlformats.org/officeDocument/2006/relationships/slide" Target="slides/slide24.xml"/><Relationship Id="rId184" Type="http://schemas.openxmlformats.org/officeDocument/2006/relationships/slide" Target="slides/slide25.xml"/><Relationship Id="rId185" Type="http://schemas.openxmlformats.org/officeDocument/2006/relationships/slide" Target="slides/slide26.xml"/><Relationship Id="rId186" Type="http://schemas.openxmlformats.org/officeDocument/2006/relationships/slide" Target="slides/slide27.xml"/><Relationship Id="rId187" Type="http://schemas.openxmlformats.org/officeDocument/2006/relationships/slide" Target="slides/slide28.xml"/><Relationship Id="rId188" Type="http://schemas.openxmlformats.org/officeDocument/2006/relationships/slide" Target="slides/slide29.xml"/><Relationship Id="rId189" Type="http://schemas.openxmlformats.org/officeDocument/2006/relationships/slide" Target="slides/slide30.xml"/><Relationship Id="rId80" Type="http://schemas.openxmlformats.org/officeDocument/2006/relationships/slideMaster" Target="slideMasters/slideMaster80.xml"/><Relationship Id="rId81" Type="http://schemas.openxmlformats.org/officeDocument/2006/relationships/slideMaster" Target="slideMasters/slideMaster81.xml"/><Relationship Id="rId82" Type="http://schemas.openxmlformats.org/officeDocument/2006/relationships/slideMaster" Target="slideMasters/slideMaster82.xml"/><Relationship Id="rId83" Type="http://schemas.openxmlformats.org/officeDocument/2006/relationships/slideMaster" Target="slideMasters/slideMaster83.xml"/><Relationship Id="rId84" Type="http://schemas.openxmlformats.org/officeDocument/2006/relationships/slideMaster" Target="slideMasters/slideMaster84.xml"/><Relationship Id="rId85" Type="http://schemas.openxmlformats.org/officeDocument/2006/relationships/slideMaster" Target="slideMasters/slideMaster85.xml"/><Relationship Id="rId86" Type="http://schemas.openxmlformats.org/officeDocument/2006/relationships/slideMaster" Target="slideMasters/slideMaster86.xml"/><Relationship Id="rId87" Type="http://schemas.openxmlformats.org/officeDocument/2006/relationships/slideMaster" Target="slideMasters/slideMaster87.xml"/><Relationship Id="rId88" Type="http://schemas.openxmlformats.org/officeDocument/2006/relationships/slideMaster" Target="slideMasters/slideMaster88.xml"/><Relationship Id="rId89" Type="http://schemas.openxmlformats.org/officeDocument/2006/relationships/slideMaster" Target="slideMasters/slideMaster89.xml"/><Relationship Id="rId110" Type="http://schemas.openxmlformats.org/officeDocument/2006/relationships/slideMaster" Target="slideMasters/slideMaster110.xml"/><Relationship Id="rId111" Type="http://schemas.openxmlformats.org/officeDocument/2006/relationships/slideMaster" Target="slideMasters/slideMaster111.xml"/><Relationship Id="rId112" Type="http://schemas.openxmlformats.org/officeDocument/2006/relationships/slideMaster" Target="slideMasters/slideMaster112.xml"/><Relationship Id="rId113" Type="http://schemas.openxmlformats.org/officeDocument/2006/relationships/slideMaster" Target="slideMasters/slideMaster113.xml"/><Relationship Id="rId114" Type="http://schemas.openxmlformats.org/officeDocument/2006/relationships/slideMaster" Target="slideMasters/slideMaster114.xml"/><Relationship Id="rId115" Type="http://schemas.openxmlformats.org/officeDocument/2006/relationships/slideMaster" Target="slideMasters/slideMaster115.xml"/><Relationship Id="rId116" Type="http://schemas.openxmlformats.org/officeDocument/2006/relationships/slideMaster" Target="slideMasters/slideMaster116.xml"/><Relationship Id="rId117" Type="http://schemas.openxmlformats.org/officeDocument/2006/relationships/slideMaster" Target="slideMasters/slideMaster117.xml"/><Relationship Id="rId118" Type="http://schemas.openxmlformats.org/officeDocument/2006/relationships/slideMaster" Target="slideMasters/slideMaster118.xml"/><Relationship Id="rId119" Type="http://schemas.openxmlformats.org/officeDocument/2006/relationships/slideMaster" Target="slideMasters/slideMaster119.xml"/><Relationship Id="rId150" Type="http://schemas.openxmlformats.org/officeDocument/2006/relationships/slideMaster" Target="slideMasters/slideMaster150.xml"/><Relationship Id="rId151" Type="http://schemas.openxmlformats.org/officeDocument/2006/relationships/slideMaster" Target="slideMasters/slideMaster151.xml"/><Relationship Id="rId152" Type="http://schemas.openxmlformats.org/officeDocument/2006/relationships/slideMaster" Target="slideMasters/slideMaster15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153" Type="http://schemas.openxmlformats.org/officeDocument/2006/relationships/slideMaster" Target="slideMasters/slideMaster153.xml"/><Relationship Id="rId154" Type="http://schemas.openxmlformats.org/officeDocument/2006/relationships/slideMaster" Target="slideMasters/slideMaster154.xml"/><Relationship Id="rId155" Type="http://schemas.openxmlformats.org/officeDocument/2006/relationships/slideMaster" Target="slideMasters/slideMaster155.xml"/><Relationship Id="rId156" Type="http://schemas.openxmlformats.org/officeDocument/2006/relationships/slideMaster" Target="slideMasters/slideMaster156.xml"/><Relationship Id="rId157" Type="http://schemas.openxmlformats.org/officeDocument/2006/relationships/slideMaster" Target="slideMasters/slideMaster157.xml"/><Relationship Id="rId158" Type="http://schemas.openxmlformats.org/officeDocument/2006/relationships/slideMaster" Target="slideMasters/slideMaster158.xml"/><Relationship Id="rId159" Type="http://schemas.openxmlformats.org/officeDocument/2006/relationships/slideMaster" Target="slideMasters/slideMaster159.xml"/><Relationship Id="rId190" Type="http://schemas.openxmlformats.org/officeDocument/2006/relationships/slide" Target="slides/slide31.xml"/><Relationship Id="rId191" Type="http://schemas.openxmlformats.org/officeDocument/2006/relationships/slide" Target="slides/slide32.xml"/><Relationship Id="rId192" Type="http://schemas.openxmlformats.org/officeDocument/2006/relationships/slide" Target="slides/slide33.xml"/><Relationship Id="rId50" Type="http://schemas.openxmlformats.org/officeDocument/2006/relationships/slideMaster" Target="slideMasters/slideMaster50.xml"/><Relationship Id="rId51" Type="http://schemas.openxmlformats.org/officeDocument/2006/relationships/slideMaster" Target="slideMasters/slideMaster51.xml"/><Relationship Id="rId52" Type="http://schemas.openxmlformats.org/officeDocument/2006/relationships/slideMaster" Target="slideMasters/slideMaster52.xml"/><Relationship Id="rId53" Type="http://schemas.openxmlformats.org/officeDocument/2006/relationships/slideMaster" Target="slideMasters/slideMaster53.xml"/><Relationship Id="rId54" Type="http://schemas.openxmlformats.org/officeDocument/2006/relationships/slideMaster" Target="slideMasters/slideMaster54.xml"/><Relationship Id="rId55" Type="http://schemas.openxmlformats.org/officeDocument/2006/relationships/slideMaster" Target="slideMasters/slideMaster55.xml"/><Relationship Id="rId56" Type="http://schemas.openxmlformats.org/officeDocument/2006/relationships/slideMaster" Target="slideMasters/slideMaster56.xml"/><Relationship Id="rId57" Type="http://schemas.openxmlformats.org/officeDocument/2006/relationships/slideMaster" Target="slideMasters/slideMaster57.xml"/><Relationship Id="rId58" Type="http://schemas.openxmlformats.org/officeDocument/2006/relationships/slideMaster" Target="slideMasters/slideMaster58.xml"/><Relationship Id="rId59" Type="http://schemas.openxmlformats.org/officeDocument/2006/relationships/slideMaster" Target="slideMasters/slideMaster59.xml"/><Relationship Id="rId193" Type="http://schemas.openxmlformats.org/officeDocument/2006/relationships/slide" Target="slides/slide34.xml"/><Relationship Id="rId194" Type="http://schemas.openxmlformats.org/officeDocument/2006/relationships/slide" Target="slides/slide35.xml"/><Relationship Id="rId195" Type="http://schemas.openxmlformats.org/officeDocument/2006/relationships/slide" Target="slides/slide36.xml"/><Relationship Id="rId196" Type="http://schemas.openxmlformats.org/officeDocument/2006/relationships/slide" Target="slides/slide37.xml"/><Relationship Id="rId197" Type="http://schemas.openxmlformats.org/officeDocument/2006/relationships/slide" Target="slides/slide38.xml"/><Relationship Id="rId198" Type="http://schemas.openxmlformats.org/officeDocument/2006/relationships/slide" Target="slides/slide39.xml"/><Relationship Id="rId199" Type="http://schemas.openxmlformats.org/officeDocument/2006/relationships/slide" Target="slides/slide40.xml"/><Relationship Id="rId90" Type="http://schemas.openxmlformats.org/officeDocument/2006/relationships/slideMaster" Target="slideMasters/slideMaster90.xml"/><Relationship Id="rId91" Type="http://schemas.openxmlformats.org/officeDocument/2006/relationships/slideMaster" Target="slideMasters/slideMaster91.xml"/><Relationship Id="rId92" Type="http://schemas.openxmlformats.org/officeDocument/2006/relationships/slideMaster" Target="slideMasters/slideMaster92.xml"/><Relationship Id="rId93" Type="http://schemas.openxmlformats.org/officeDocument/2006/relationships/slideMaster" Target="slideMasters/slideMaster93.xml"/><Relationship Id="rId94" Type="http://schemas.openxmlformats.org/officeDocument/2006/relationships/slideMaster" Target="slideMasters/slideMaster94.xml"/><Relationship Id="rId95" Type="http://schemas.openxmlformats.org/officeDocument/2006/relationships/slideMaster" Target="slideMasters/slideMaster95.xml"/><Relationship Id="rId96" Type="http://schemas.openxmlformats.org/officeDocument/2006/relationships/slideMaster" Target="slideMasters/slideMaster96.xml"/><Relationship Id="rId97" Type="http://schemas.openxmlformats.org/officeDocument/2006/relationships/slideMaster" Target="slideMasters/slideMaster97.xml"/><Relationship Id="rId98" Type="http://schemas.openxmlformats.org/officeDocument/2006/relationships/slideMaster" Target="slideMasters/slideMaster98.xml"/><Relationship Id="rId99" Type="http://schemas.openxmlformats.org/officeDocument/2006/relationships/slideMaster" Target="slideMasters/slideMaster99.xml"/><Relationship Id="rId120" Type="http://schemas.openxmlformats.org/officeDocument/2006/relationships/slideMaster" Target="slideMasters/slideMaster120.xml"/><Relationship Id="rId121" Type="http://schemas.openxmlformats.org/officeDocument/2006/relationships/slideMaster" Target="slideMasters/slideMaster121.xml"/><Relationship Id="rId122" Type="http://schemas.openxmlformats.org/officeDocument/2006/relationships/slideMaster" Target="slideMasters/slideMaster122.xml"/><Relationship Id="rId123" Type="http://schemas.openxmlformats.org/officeDocument/2006/relationships/slideMaster" Target="slideMasters/slideMaster123.xml"/><Relationship Id="rId124" Type="http://schemas.openxmlformats.org/officeDocument/2006/relationships/slideMaster" Target="slideMasters/slideMaster124.xml"/><Relationship Id="rId125" Type="http://schemas.openxmlformats.org/officeDocument/2006/relationships/slideMaster" Target="slideMasters/slideMaster125.xml"/><Relationship Id="rId126" Type="http://schemas.openxmlformats.org/officeDocument/2006/relationships/slideMaster" Target="slideMasters/slideMaster126.xml"/><Relationship Id="rId127" Type="http://schemas.openxmlformats.org/officeDocument/2006/relationships/slideMaster" Target="slideMasters/slideMaster127.xml"/><Relationship Id="rId128" Type="http://schemas.openxmlformats.org/officeDocument/2006/relationships/slideMaster" Target="slideMasters/slideMaster128.xml"/><Relationship Id="rId129" Type="http://schemas.openxmlformats.org/officeDocument/2006/relationships/slideMaster" Target="slideMasters/slideMaster129.xml"/><Relationship Id="rId160" Type="http://schemas.openxmlformats.org/officeDocument/2006/relationships/slide" Target="slides/slide1.xml"/><Relationship Id="rId161" Type="http://schemas.openxmlformats.org/officeDocument/2006/relationships/slide" Target="slides/slide2.xml"/><Relationship Id="rId162" Type="http://schemas.openxmlformats.org/officeDocument/2006/relationships/slide" Target="slides/slide3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163" Type="http://schemas.openxmlformats.org/officeDocument/2006/relationships/slide" Target="slides/slide4.xml"/><Relationship Id="rId164" Type="http://schemas.openxmlformats.org/officeDocument/2006/relationships/slide" Target="slides/slide5.xml"/><Relationship Id="rId165" Type="http://schemas.openxmlformats.org/officeDocument/2006/relationships/slide" Target="slides/slide6.xml"/><Relationship Id="rId166" Type="http://schemas.openxmlformats.org/officeDocument/2006/relationships/slide" Target="slides/slide7.xml"/><Relationship Id="rId167" Type="http://schemas.openxmlformats.org/officeDocument/2006/relationships/slide" Target="slides/slide8.xml"/><Relationship Id="rId168" Type="http://schemas.openxmlformats.org/officeDocument/2006/relationships/slide" Target="slides/slide9.xml"/><Relationship Id="rId169" Type="http://schemas.openxmlformats.org/officeDocument/2006/relationships/slide" Target="slides/slide10.xml"/><Relationship Id="rId200" Type="http://schemas.openxmlformats.org/officeDocument/2006/relationships/slide" Target="slides/slide41.xml"/><Relationship Id="rId201" Type="http://schemas.openxmlformats.org/officeDocument/2006/relationships/slide" Target="slides/slide42.xml"/><Relationship Id="rId202" Type="http://schemas.openxmlformats.org/officeDocument/2006/relationships/slide" Target="slides/slide43.xml"/><Relationship Id="rId203" Type="http://schemas.openxmlformats.org/officeDocument/2006/relationships/slide" Target="slides/slide44.xml"/><Relationship Id="rId60" Type="http://schemas.openxmlformats.org/officeDocument/2006/relationships/slideMaster" Target="slideMasters/slideMaster60.xml"/><Relationship Id="rId61" Type="http://schemas.openxmlformats.org/officeDocument/2006/relationships/slideMaster" Target="slideMasters/slideMaster61.xml"/><Relationship Id="rId62" Type="http://schemas.openxmlformats.org/officeDocument/2006/relationships/slideMaster" Target="slideMasters/slideMaster62.xml"/><Relationship Id="rId63" Type="http://schemas.openxmlformats.org/officeDocument/2006/relationships/slideMaster" Target="slideMasters/slideMaster63.xml"/><Relationship Id="rId64" Type="http://schemas.openxmlformats.org/officeDocument/2006/relationships/slideMaster" Target="slideMasters/slideMaster64.xml"/><Relationship Id="rId65" Type="http://schemas.openxmlformats.org/officeDocument/2006/relationships/slideMaster" Target="slideMasters/slideMaster65.xml"/><Relationship Id="rId66" Type="http://schemas.openxmlformats.org/officeDocument/2006/relationships/slideMaster" Target="slideMasters/slideMaster66.xml"/><Relationship Id="rId67" Type="http://schemas.openxmlformats.org/officeDocument/2006/relationships/slideMaster" Target="slideMasters/slideMaster67.xml"/><Relationship Id="rId68" Type="http://schemas.openxmlformats.org/officeDocument/2006/relationships/slideMaster" Target="slideMasters/slideMaster68.xml"/><Relationship Id="rId69" Type="http://schemas.openxmlformats.org/officeDocument/2006/relationships/slideMaster" Target="slideMasters/slideMaster69.xml"/><Relationship Id="rId204" Type="http://schemas.openxmlformats.org/officeDocument/2006/relationships/slide" Target="slides/slide45.xml"/><Relationship Id="rId205" Type="http://schemas.openxmlformats.org/officeDocument/2006/relationships/slide" Target="slides/slide46.xml"/><Relationship Id="rId206" Type="http://schemas.openxmlformats.org/officeDocument/2006/relationships/notesMaster" Target="notesMasters/notesMaster1.xml"/><Relationship Id="rId207" Type="http://schemas.openxmlformats.org/officeDocument/2006/relationships/printerSettings" Target="printerSettings/printerSettings1.bin"/><Relationship Id="rId208" Type="http://schemas.openxmlformats.org/officeDocument/2006/relationships/presProps" Target="presProps.xml"/><Relationship Id="rId209" Type="http://schemas.openxmlformats.org/officeDocument/2006/relationships/viewProps" Target="viewProps.xml"/><Relationship Id="rId130" Type="http://schemas.openxmlformats.org/officeDocument/2006/relationships/slideMaster" Target="slideMasters/slideMaster130.xml"/><Relationship Id="rId131" Type="http://schemas.openxmlformats.org/officeDocument/2006/relationships/slideMaster" Target="slideMasters/slideMaster131.xml"/><Relationship Id="rId132" Type="http://schemas.openxmlformats.org/officeDocument/2006/relationships/slideMaster" Target="slideMasters/slideMaster132.xml"/><Relationship Id="rId133" Type="http://schemas.openxmlformats.org/officeDocument/2006/relationships/slideMaster" Target="slideMasters/slideMaster133.xml"/><Relationship Id="rId134" Type="http://schemas.openxmlformats.org/officeDocument/2006/relationships/slideMaster" Target="slideMasters/slideMaster134.xml"/><Relationship Id="rId135" Type="http://schemas.openxmlformats.org/officeDocument/2006/relationships/slideMaster" Target="slideMasters/slideMaster135.xml"/><Relationship Id="rId136" Type="http://schemas.openxmlformats.org/officeDocument/2006/relationships/slideMaster" Target="slideMasters/slideMaster136.xml"/><Relationship Id="rId137" Type="http://schemas.openxmlformats.org/officeDocument/2006/relationships/slideMaster" Target="slideMasters/slideMaster137.xml"/><Relationship Id="rId138" Type="http://schemas.openxmlformats.org/officeDocument/2006/relationships/slideMaster" Target="slideMasters/slideMaster138.xml"/><Relationship Id="rId139" Type="http://schemas.openxmlformats.org/officeDocument/2006/relationships/slideMaster" Target="slideMasters/slideMaster139.xml"/><Relationship Id="rId170" Type="http://schemas.openxmlformats.org/officeDocument/2006/relationships/slide" Target="slides/slide11.xml"/><Relationship Id="rId171" Type="http://schemas.openxmlformats.org/officeDocument/2006/relationships/slide" Target="slides/slide12.xml"/><Relationship Id="rId172" Type="http://schemas.openxmlformats.org/officeDocument/2006/relationships/slide" Target="slides/slide13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173" Type="http://schemas.openxmlformats.org/officeDocument/2006/relationships/slide" Target="slides/slide14.xml"/><Relationship Id="rId174" Type="http://schemas.openxmlformats.org/officeDocument/2006/relationships/slide" Target="slides/slide15.xml"/><Relationship Id="rId175" Type="http://schemas.openxmlformats.org/officeDocument/2006/relationships/slide" Target="slides/slide16.xml"/><Relationship Id="rId176" Type="http://schemas.openxmlformats.org/officeDocument/2006/relationships/slide" Target="slides/slide17.xml"/><Relationship Id="rId177" Type="http://schemas.openxmlformats.org/officeDocument/2006/relationships/slide" Target="slides/slide18.xml"/><Relationship Id="rId178" Type="http://schemas.openxmlformats.org/officeDocument/2006/relationships/slide" Target="slides/slide19.xml"/><Relationship Id="rId179" Type="http://schemas.openxmlformats.org/officeDocument/2006/relationships/slide" Target="slides/slide20.xml"/><Relationship Id="rId210" Type="http://schemas.openxmlformats.org/officeDocument/2006/relationships/theme" Target="theme/theme1.xml"/><Relationship Id="rId211" Type="http://schemas.openxmlformats.org/officeDocument/2006/relationships/tableStyles" Target="tableStyles.xml"/><Relationship Id="rId70" Type="http://schemas.openxmlformats.org/officeDocument/2006/relationships/slideMaster" Target="slideMasters/slideMaster70.xml"/><Relationship Id="rId71" Type="http://schemas.openxmlformats.org/officeDocument/2006/relationships/slideMaster" Target="slideMasters/slideMaster71.xml"/><Relationship Id="rId72" Type="http://schemas.openxmlformats.org/officeDocument/2006/relationships/slideMaster" Target="slideMasters/slideMaster72.xml"/><Relationship Id="rId73" Type="http://schemas.openxmlformats.org/officeDocument/2006/relationships/slideMaster" Target="slideMasters/slideMaster73.xml"/><Relationship Id="rId74" Type="http://schemas.openxmlformats.org/officeDocument/2006/relationships/slideMaster" Target="slideMasters/slideMaster74.xml"/><Relationship Id="rId75" Type="http://schemas.openxmlformats.org/officeDocument/2006/relationships/slideMaster" Target="slideMasters/slideMaster75.xml"/><Relationship Id="rId76" Type="http://schemas.openxmlformats.org/officeDocument/2006/relationships/slideMaster" Target="slideMasters/slideMaster76.xml"/><Relationship Id="rId77" Type="http://schemas.openxmlformats.org/officeDocument/2006/relationships/slideMaster" Target="slideMasters/slideMaster77.xml"/><Relationship Id="rId78" Type="http://schemas.openxmlformats.org/officeDocument/2006/relationships/slideMaster" Target="slideMasters/slideMaster78.xml"/><Relationship Id="rId79" Type="http://schemas.openxmlformats.org/officeDocument/2006/relationships/slideMaster" Target="slideMasters/slideMaster7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Master" Target="slideMasters/slideMaster100.xml"/><Relationship Id="rId101" Type="http://schemas.openxmlformats.org/officeDocument/2006/relationships/slideMaster" Target="slideMasters/slideMaster101.xml"/><Relationship Id="rId102" Type="http://schemas.openxmlformats.org/officeDocument/2006/relationships/slideMaster" Target="slideMasters/slideMaster102.xml"/><Relationship Id="rId103" Type="http://schemas.openxmlformats.org/officeDocument/2006/relationships/slideMaster" Target="slideMasters/slideMaster103.xml"/><Relationship Id="rId104" Type="http://schemas.openxmlformats.org/officeDocument/2006/relationships/slideMaster" Target="slideMasters/slideMaster104.xml"/><Relationship Id="rId105" Type="http://schemas.openxmlformats.org/officeDocument/2006/relationships/slideMaster" Target="slideMasters/slideMaster105.xml"/><Relationship Id="rId106" Type="http://schemas.openxmlformats.org/officeDocument/2006/relationships/slideMaster" Target="slideMasters/slideMaster106.xml"/><Relationship Id="rId107" Type="http://schemas.openxmlformats.org/officeDocument/2006/relationships/slideMaster" Target="slideMasters/slideMaster107.xml"/><Relationship Id="rId108" Type="http://schemas.openxmlformats.org/officeDocument/2006/relationships/slideMaster" Target="slideMasters/slideMaster108.xml"/><Relationship Id="rId109" Type="http://schemas.openxmlformats.org/officeDocument/2006/relationships/slideMaster" Target="slideMasters/slideMaster109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40" Type="http://schemas.openxmlformats.org/officeDocument/2006/relationships/slideMaster" Target="slideMasters/slideMaster140.xml"/><Relationship Id="rId141" Type="http://schemas.openxmlformats.org/officeDocument/2006/relationships/slideMaster" Target="slideMasters/slideMaster14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Relationship Id="rId2" Type="http://schemas.openxmlformats.org/officeDocument/2006/relationships/image" Target="../media/image69.wmf"/><Relationship Id="rId3" Type="http://schemas.openxmlformats.org/officeDocument/2006/relationships/image" Target="../media/image7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Relationship Id="rId2" Type="http://schemas.openxmlformats.org/officeDocument/2006/relationships/image" Target="../media/image16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4" Type="http://schemas.openxmlformats.org/officeDocument/2006/relationships/image" Target="../media/image103.wmf"/><Relationship Id="rId5" Type="http://schemas.openxmlformats.org/officeDocument/2006/relationships/image" Target="../media/image104.wmf"/><Relationship Id="rId6" Type="http://schemas.openxmlformats.org/officeDocument/2006/relationships/image" Target="../media/image105.wmf"/><Relationship Id="rId7" Type="http://schemas.openxmlformats.org/officeDocument/2006/relationships/image" Target="../media/image106.wmf"/><Relationship Id="rId1" Type="http://schemas.openxmlformats.org/officeDocument/2006/relationships/image" Target="../media/image100.wmf"/><Relationship Id="rId2" Type="http://schemas.openxmlformats.org/officeDocument/2006/relationships/image" Target="../media/image10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Relationship Id="rId2" Type="http://schemas.openxmlformats.org/officeDocument/2006/relationships/image" Target="../media/image127.wmf"/><Relationship Id="rId3" Type="http://schemas.openxmlformats.org/officeDocument/2006/relationships/image" Target="../media/image1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Relationship Id="rId2" Type="http://schemas.openxmlformats.org/officeDocument/2006/relationships/image" Target="../media/image146.wmf"/><Relationship Id="rId3" Type="http://schemas.openxmlformats.org/officeDocument/2006/relationships/image" Target="../media/image1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wmf"/><Relationship Id="rId2" Type="http://schemas.openxmlformats.org/officeDocument/2006/relationships/image" Target="../media/image15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Relationship Id="rId2" Type="http://schemas.openxmlformats.org/officeDocument/2006/relationships/image" Target="../media/image1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4D518-77D3-0141-9B5C-41C58CD476E8}" type="datetimeFigureOut">
              <a:rPr lang="en-US" smtClean="0"/>
              <a:pPr/>
              <a:t>12/16/14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709B1-FB64-9C47-AAE7-CB0FFC5BCB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48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709B1-FB64-9C47-AAE7-CB0FFC5BCB8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312E3-AFA4-48B8-BA8C-8CBD3B1C9CC0}" type="slidenum">
              <a:rPr lang="de-AT" smtClean="0">
                <a:solidFill>
                  <a:prstClr val="black"/>
                </a:solidFill>
              </a:rPr>
              <a:pPr/>
              <a:t>45</a:t>
            </a:fld>
            <a:endParaRPr lang="de-A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35D55-A5EC-B646-9C88-7FEBC835DBCB}" type="slidenum">
              <a:rPr lang="en-US"/>
              <a:pPr/>
              <a:t>2</a:t>
            </a:fld>
            <a:endParaRPr lang="en-US"/>
          </a:p>
        </p:txBody>
      </p:sp>
      <p:sp>
        <p:nvSpPr>
          <p:cNvPr id="1382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709B1-FB64-9C47-AAE7-CB0FFC5BCB8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709B1-FB64-9C47-AAE7-CB0FFC5BCB8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95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709B1-FB64-9C47-AAE7-CB0FFC5BCB8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709B1-FB64-9C47-AAE7-CB0FFC5BCB8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21393D-B94E-4D94-8AD4-1C3BE13CA58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21393D-B94E-4D94-8AD4-1C3BE13CA58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21393D-B94E-4D94-8AD4-1C3BE13CA58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990600"/>
            <a:ext cx="40132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990600"/>
            <a:ext cx="40132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324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990600"/>
            <a:ext cx="421005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90600"/>
            <a:ext cx="421005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3924300"/>
            <a:ext cx="4013200" cy="106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3924300"/>
            <a:ext cx="4013200" cy="106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1282700"/>
            <a:ext cx="2044700" cy="370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282700"/>
            <a:ext cx="5981700" cy="370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070100"/>
            <a:ext cx="1893888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6888" y="2070100"/>
            <a:ext cx="189547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889000"/>
            <a:ext cx="2044700" cy="5651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89000"/>
            <a:ext cx="5981700" cy="5651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070100"/>
            <a:ext cx="401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070100"/>
            <a:ext cx="401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889000"/>
            <a:ext cx="2044700" cy="5651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89000"/>
            <a:ext cx="5981700" cy="5651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2070100"/>
            <a:ext cx="221615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6550" y="2070100"/>
            <a:ext cx="221615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46525" y="889000"/>
            <a:ext cx="1146175" cy="5651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889000"/>
            <a:ext cx="3286125" cy="5651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askervill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3746500"/>
            <a:ext cx="2216150" cy="257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63850" y="3746500"/>
            <a:ext cx="2216150" cy="257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33825" y="1104900"/>
            <a:ext cx="1146175" cy="521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104900"/>
            <a:ext cx="3286125" cy="521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0600" y="2070100"/>
            <a:ext cx="147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96200" y="2070100"/>
            <a:ext cx="147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2049463"/>
            <a:ext cx="2159000" cy="55705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049463"/>
            <a:ext cx="6324600" cy="55705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324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889000"/>
            <a:ext cx="2044700" cy="5651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89000"/>
            <a:ext cx="5981700" cy="5651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438400"/>
            <a:ext cx="4013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438400"/>
            <a:ext cx="4013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radley Hand ITC TT-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1104900"/>
            <a:ext cx="2044700" cy="5753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104900"/>
            <a:ext cx="5981700" cy="5753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4216400"/>
            <a:ext cx="43878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4216400"/>
            <a:ext cx="43878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Stone Sans ITC TT-Sem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1866900"/>
            <a:ext cx="2232025" cy="4838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66900"/>
            <a:ext cx="6543675" cy="4838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Stone Sans ITC TT-Sem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159000"/>
            <a:ext cx="421005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2159000"/>
            <a:ext cx="421005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Stone Sans ITC TT-Sem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435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435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4216400"/>
            <a:ext cx="2362200" cy="196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4216400"/>
            <a:ext cx="2362200" cy="196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Stone Sans ITC TT-Sem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00500" y="1930400"/>
            <a:ext cx="1219200" cy="425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930400"/>
            <a:ext cx="3505200" cy="425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0300" y="2438400"/>
            <a:ext cx="173355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16250" y="2438400"/>
            <a:ext cx="173355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radley Hand ITC TT-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7200" y="1104900"/>
            <a:ext cx="1892300" cy="5753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300" y="1104900"/>
            <a:ext cx="5524500" cy="5753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438400"/>
            <a:ext cx="4013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438400"/>
            <a:ext cx="4013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radley Hand ITC TT-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1104900"/>
            <a:ext cx="2044700" cy="5753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104900"/>
            <a:ext cx="5981700" cy="5753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0300" y="2438400"/>
            <a:ext cx="173355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16250" y="2438400"/>
            <a:ext cx="173355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radley Hand ITC TT-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7200" y="1104900"/>
            <a:ext cx="1892300" cy="5753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300" y="1104900"/>
            <a:ext cx="5524500" cy="5753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askervill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0" y="2438400"/>
            <a:ext cx="136525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04150" y="2438400"/>
            <a:ext cx="136525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radley Hand ITC TT-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42175" y="1104900"/>
            <a:ext cx="1927225" cy="5753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0500" y="1104900"/>
            <a:ext cx="5629275" cy="5753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radley Hand ITC TT-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431800"/>
            <a:ext cx="2143125" cy="619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431800"/>
            <a:ext cx="6276975" cy="619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104900"/>
            <a:ext cx="2286000" cy="570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104900"/>
            <a:ext cx="6705600" cy="57023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radley Hand ITC TT-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346200"/>
            <a:ext cx="401320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346200"/>
            <a:ext cx="401320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radley Hand ITC TT-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532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3409F-0F40-8343-9067-51DB00071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DA818-15CA-0C44-AF5B-B4D609EF7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4D9E7-D062-0049-B49A-F2B9D7BF5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0" y="1866900"/>
            <a:ext cx="2717800" cy="5753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4200" y="1866900"/>
            <a:ext cx="2717800" cy="5753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BDBC6-49E5-6645-A94F-A90E73D21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5ED0C-538E-D144-8171-1BE86A6B5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D3EB0-1D2C-4E4F-BF6A-46B3D13ED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17413-45E2-0442-A89C-03083D008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09AD-9C69-994B-A46A-C81DA9406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EE7F2-88D4-BD4D-8899-6166285C3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B8A95-8392-254F-ADF1-FC6C62752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0275" y="88900"/>
            <a:ext cx="2371725" cy="7531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100" y="88900"/>
            <a:ext cx="6962775" cy="7531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4B34A-704F-5A46-B22C-B2B5FCB82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159000"/>
            <a:ext cx="20701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09900" y="2159000"/>
            <a:ext cx="20701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990600"/>
            <a:ext cx="40132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990600"/>
            <a:ext cx="40132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askervill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431800"/>
            <a:ext cx="2143125" cy="619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431800"/>
            <a:ext cx="6276975" cy="619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990600"/>
            <a:ext cx="40132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990600"/>
            <a:ext cx="40132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324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59000"/>
            <a:ext cx="401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159000"/>
            <a:ext cx="401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42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426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3924300"/>
            <a:ext cx="4013200" cy="88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3924300"/>
            <a:ext cx="4013200" cy="88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1282700"/>
            <a:ext cx="2044700" cy="353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282700"/>
            <a:ext cx="5981700" cy="353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308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308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324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308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308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3746500"/>
            <a:ext cx="2216150" cy="257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63850" y="3746500"/>
            <a:ext cx="2216150" cy="257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33825" y="1104900"/>
            <a:ext cx="1146175" cy="521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104900"/>
            <a:ext cx="3286125" cy="521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3746500"/>
            <a:ext cx="2216150" cy="257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63850" y="3746500"/>
            <a:ext cx="2216150" cy="257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33825" y="1104900"/>
            <a:ext cx="1146175" cy="521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104900"/>
            <a:ext cx="3286125" cy="521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03200"/>
            <a:ext cx="2286000" cy="660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03200"/>
            <a:ext cx="6705600" cy="6604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90700"/>
            <a:ext cx="4013200" cy="519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90700"/>
            <a:ext cx="4013200" cy="519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59000"/>
            <a:ext cx="18923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5300" y="2159000"/>
            <a:ext cx="18923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42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426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59000"/>
            <a:ext cx="401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159000"/>
            <a:ext cx="401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42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426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0600" y="2159000"/>
            <a:ext cx="147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96200" y="2159000"/>
            <a:ext cx="147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42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426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59000"/>
            <a:ext cx="18923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5300" y="2159000"/>
            <a:ext cx="18923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42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426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58DC4-5C9E-AC40-9B5E-197197308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F3A7A-32CE-8C4C-B73B-7346BC5A1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32820-B8F4-E345-A330-F5897EDC4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9813" y="1719263"/>
            <a:ext cx="2341562" cy="5900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43775" y="1719263"/>
            <a:ext cx="2343150" cy="5900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3E42A-0103-274C-B8A9-CDD883D5C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93AAB-CABE-444E-A8A3-1F05A1DF5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DC98D-6846-0F4E-BEBA-45D28B1A7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9ECAB-5F46-3E49-A988-408CA2F1A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8B686-43DC-5443-B287-A7904B682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BC552-A08A-2848-B98A-BA3223CFE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B3F9D-611B-8D4F-9E72-10E7FE568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6313" y="0"/>
            <a:ext cx="2360612" cy="7620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4475" y="0"/>
            <a:ext cx="6929438" cy="7620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3BEF7-F945-FE46-98E4-CFBB8C274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600" y="328613"/>
            <a:ext cx="3051175" cy="2360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6175" y="328613"/>
            <a:ext cx="3051175" cy="2360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7925" y="203200"/>
            <a:ext cx="2454275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100" y="203200"/>
            <a:ext cx="7210425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2988" y="328613"/>
            <a:ext cx="2303462" cy="5505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2600" y="328613"/>
            <a:ext cx="6757988" cy="5505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159000"/>
            <a:ext cx="20701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09900" y="2159000"/>
            <a:ext cx="20701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431800"/>
            <a:ext cx="2143125" cy="619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431800"/>
            <a:ext cx="6276975" cy="619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159000"/>
            <a:ext cx="20701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09900" y="2159000"/>
            <a:ext cx="20701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431800"/>
            <a:ext cx="2143125" cy="619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431800"/>
            <a:ext cx="6276975" cy="619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3300" y="2159000"/>
            <a:ext cx="15621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7800" y="2159000"/>
            <a:ext cx="15621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431800"/>
            <a:ext cx="2143125" cy="619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431800"/>
            <a:ext cx="6276975" cy="619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159000"/>
            <a:ext cx="421005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2159000"/>
            <a:ext cx="421005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431800"/>
            <a:ext cx="2143125" cy="619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431800"/>
            <a:ext cx="6276975" cy="619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431800"/>
            <a:ext cx="2286000" cy="637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431800"/>
            <a:ext cx="6705600" cy="6375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59000"/>
            <a:ext cx="401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159000"/>
            <a:ext cx="401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191000"/>
            <a:ext cx="4210050" cy="115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4191000"/>
            <a:ext cx="4210050" cy="115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1587500"/>
            <a:ext cx="2143125" cy="375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587500"/>
            <a:ext cx="6276975" cy="375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35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359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700" y="4076700"/>
            <a:ext cx="2254250" cy="252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00350" y="4076700"/>
            <a:ext cx="2254250" cy="252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89375" y="1092200"/>
            <a:ext cx="1165225" cy="551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700" y="1092200"/>
            <a:ext cx="3343275" cy="551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7925" y="203200"/>
            <a:ext cx="2454275" cy="660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100" y="203200"/>
            <a:ext cx="7210425" cy="6604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990600"/>
            <a:ext cx="421005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90600"/>
            <a:ext cx="421005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324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159000"/>
            <a:ext cx="421005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2159000"/>
            <a:ext cx="421005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431800"/>
            <a:ext cx="2143125" cy="619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431800"/>
            <a:ext cx="6276975" cy="619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159000"/>
            <a:ext cx="20701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09900" y="2159000"/>
            <a:ext cx="20701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askervill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431800"/>
            <a:ext cx="2143125" cy="619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431800"/>
            <a:ext cx="6276975" cy="619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990600"/>
            <a:ext cx="40132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990600"/>
            <a:ext cx="40132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Marker Fel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324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Marker Fel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159000"/>
            <a:ext cx="421005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2159000"/>
            <a:ext cx="421005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askervill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431800"/>
            <a:ext cx="2143125" cy="619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431800"/>
            <a:ext cx="6276975" cy="619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3924300"/>
            <a:ext cx="4210050" cy="99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3924300"/>
            <a:ext cx="4210050" cy="99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Marker Fel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1498600"/>
            <a:ext cx="2143125" cy="341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498600"/>
            <a:ext cx="6276975" cy="341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Marker Fel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3746500"/>
            <a:ext cx="2216150" cy="257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0650" y="3746500"/>
            <a:ext cx="2216150" cy="257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Marker Fel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30625" y="1104900"/>
            <a:ext cx="1146175" cy="521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1104900"/>
            <a:ext cx="3286125" cy="521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990600"/>
            <a:ext cx="40132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990600"/>
            <a:ext cx="40132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Marker Fel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473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473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Marker Fel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473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473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59000"/>
            <a:ext cx="1893888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6888" y="2159000"/>
            <a:ext cx="189547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Marker Fel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42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426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3300" y="2159000"/>
            <a:ext cx="15621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7800" y="2159000"/>
            <a:ext cx="15621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7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askervill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431800"/>
            <a:ext cx="2143125" cy="619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431800"/>
            <a:ext cx="6276975" cy="619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59000"/>
            <a:ext cx="1893888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6888" y="2159000"/>
            <a:ext cx="189547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Marker Fel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42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426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0600" y="2159000"/>
            <a:ext cx="147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96200" y="2159000"/>
            <a:ext cx="147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Marker Fel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42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426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324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3450" y="190500"/>
            <a:ext cx="2368550" cy="6616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190500"/>
            <a:ext cx="6953250" cy="6616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7925" y="1778000"/>
            <a:ext cx="2454275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100" y="1778000"/>
            <a:ext cx="7210425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Marker Fel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90700"/>
            <a:ext cx="1892300" cy="519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5300" y="1790700"/>
            <a:ext cx="1892300" cy="519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7925" y="203200"/>
            <a:ext cx="2454275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100" y="203200"/>
            <a:ext cx="7210425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90700"/>
            <a:ext cx="4013200" cy="519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90700"/>
            <a:ext cx="4013200" cy="519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42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426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7925" y="203200"/>
            <a:ext cx="2454275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100" y="203200"/>
            <a:ext cx="7210425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90700"/>
            <a:ext cx="1892300" cy="519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5300" y="1790700"/>
            <a:ext cx="1892300" cy="519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7925" y="203200"/>
            <a:ext cx="2454275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100" y="203200"/>
            <a:ext cx="7210425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3784600"/>
            <a:ext cx="221615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63850" y="3784600"/>
            <a:ext cx="221615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33825" y="1549400"/>
            <a:ext cx="1146175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549400"/>
            <a:ext cx="3286125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100" y="3835400"/>
            <a:ext cx="4832350" cy="69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3835400"/>
            <a:ext cx="4832350" cy="69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Futur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7925" y="2362200"/>
            <a:ext cx="2454275" cy="2171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100" y="2362200"/>
            <a:ext cx="7210425" cy="2171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0600" y="1790700"/>
            <a:ext cx="1473200" cy="519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96200" y="1790700"/>
            <a:ext cx="1473200" cy="519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59000"/>
            <a:ext cx="401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159000"/>
            <a:ext cx="401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7925" y="203200"/>
            <a:ext cx="2454275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100" y="203200"/>
            <a:ext cx="7210425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34100" y="6616700"/>
            <a:ext cx="1860550" cy="39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050" y="6616700"/>
            <a:ext cx="1860550" cy="39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1925" y="6083300"/>
            <a:ext cx="2225675" cy="133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6083300"/>
            <a:ext cx="6524625" cy="133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6883400"/>
            <a:ext cx="3149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6883400"/>
            <a:ext cx="3149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4725" y="304800"/>
            <a:ext cx="2327275" cy="7213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04800"/>
            <a:ext cx="6829425" cy="721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6883400"/>
            <a:ext cx="3149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6883400"/>
            <a:ext cx="3149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4725" y="304800"/>
            <a:ext cx="2327275" cy="7213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04800"/>
            <a:ext cx="6829425" cy="721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6883400"/>
            <a:ext cx="3149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6883400"/>
            <a:ext cx="3149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4725" y="304800"/>
            <a:ext cx="2327275" cy="7213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04800"/>
            <a:ext cx="6829425" cy="721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Marker Fel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6883400"/>
            <a:ext cx="3149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6883400"/>
            <a:ext cx="3149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4725" y="304800"/>
            <a:ext cx="2327275" cy="7213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04800"/>
            <a:ext cx="6829425" cy="721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6883400"/>
            <a:ext cx="3149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6883400"/>
            <a:ext cx="3149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42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426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4725" y="304800"/>
            <a:ext cx="2327275" cy="7213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04800"/>
            <a:ext cx="6829425" cy="721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6883400"/>
            <a:ext cx="3149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6883400"/>
            <a:ext cx="3149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4725" y="304800"/>
            <a:ext cx="2327275" cy="7213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04800"/>
            <a:ext cx="6829425" cy="721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6883400"/>
            <a:ext cx="3149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6883400"/>
            <a:ext cx="3149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4725" y="304800"/>
            <a:ext cx="2327275" cy="7213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04800"/>
            <a:ext cx="6829425" cy="721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1816100"/>
            <a:ext cx="19113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50" y="1816100"/>
            <a:ext cx="19113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425825" y="254000"/>
            <a:ext cx="993775" cy="6692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254000"/>
            <a:ext cx="2828925" cy="6692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1816100"/>
            <a:ext cx="455930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816100"/>
            <a:ext cx="455930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7750" y="254000"/>
            <a:ext cx="2317750" cy="6692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254000"/>
            <a:ext cx="6800850" cy="6692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1816100"/>
            <a:ext cx="19113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50" y="1816100"/>
            <a:ext cx="19113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7750" y="254000"/>
            <a:ext cx="2317750" cy="6692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254000"/>
            <a:ext cx="6800850" cy="6692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0500" y="1816100"/>
            <a:ext cx="151130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4200" y="1816100"/>
            <a:ext cx="151130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7750" y="254000"/>
            <a:ext cx="2317750" cy="6692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254000"/>
            <a:ext cx="6800850" cy="6692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4318000"/>
            <a:ext cx="34798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4318000"/>
            <a:ext cx="34798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673100"/>
            <a:ext cx="4559300" cy="627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673100"/>
            <a:ext cx="4559300" cy="627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7750" y="304800"/>
            <a:ext cx="2317750" cy="66421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304800"/>
            <a:ext cx="6800850" cy="6642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7750" y="254000"/>
            <a:ext cx="231775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254000"/>
            <a:ext cx="6800850" cy="6553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askervill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1816100"/>
            <a:ext cx="455930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816100"/>
            <a:ext cx="455930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7750" y="254000"/>
            <a:ext cx="2317750" cy="6692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254000"/>
            <a:ext cx="6800850" cy="6692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431800"/>
            <a:ext cx="2286000" cy="637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431800"/>
            <a:ext cx="6705600" cy="6375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3924300"/>
            <a:ext cx="1911350" cy="247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50" y="3924300"/>
            <a:ext cx="1911350" cy="247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425825" y="1028700"/>
            <a:ext cx="993775" cy="5372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1028700"/>
            <a:ext cx="2828925" cy="5372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3924300"/>
            <a:ext cx="4559300" cy="247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3924300"/>
            <a:ext cx="4559300" cy="247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7750" y="1028700"/>
            <a:ext cx="2317750" cy="5372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1028700"/>
            <a:ext cx="6800850" cy="5372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7750" y="1778000"/>
            <a:ext cx="231775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1778000"/>
            <a:ext cx="680085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68500"/>
            <a:ext cx="415925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1968500"/>
            <a:ext cx="415925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1375" y="114300"/>
            <a:ext cx="2117725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14300"/>
            <a:ext cx="6200775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68500"/>
            <a:ext cx="196850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59100" y="1968500"/>
            <a:ext cx="196850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1375" y="114300"/>
            <a:ext cx="2117725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14300"/>
            <a:ext cx="6200775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68500"/>
            <a:ext cx="415925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1968500"/>
            <a:ext cx="415925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1375" y="114300"/>
            <a:ext cx="2117725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14300"/>
            <a:ext cx="6200775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68500"/>
            <a:ext cx="196850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59100" y="1968500"/>
            <a:ext cx="196850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1375" y="114300"/>
            <a:ext cx="2117725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14300"/>
            <a:ext cx="6200775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0600" y="1968500"/>
            <a:ext cx="154305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66050" y="1968500"/>
            <a:ext cx="154305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1375" y="114300"/>
            <a:ext cx="2117725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14300"/>
            <a:ext cx="6200775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pperplat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14300"/>
            <a:ext cx="2286000" cy="6692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14300"/>
            <a:ext cx="6705600" cy="6692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85800"/>
            <a:ext cx="4159250" cy="624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685800"/>
            <a:ext cx="4159250" cy="624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629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191000"/>
            <a:ext cx="4159250" cy="1077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4191000"/>
            <a:ext cx="4159250" cy="1077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1375" y="2298700"/>
            <a:ext cx="2117725" cy="2970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298700"/>
            <a:ext cx="6200775" cy="2970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191000"/>
            <a:ext cx="4210050" cy="96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4191000"/>
            <a:ext cx="4210050" cy="96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20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207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3898900"/>
            <a:ext cx="2133600" cy="240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0" y="3898900"/>
            <a:ext cx="2133600" cy="240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95700" y="1295400"/>
            <a:ext cx="1104900" cy="500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295400"/>
            <a:ext cx="3162300" cy="500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merican Typewrite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20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207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044700"/>
            <a:ext cx="401320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044700"/>
            <a:ext cx="401320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75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75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609600"/>
            <a:ext cx="4013200" cy="638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609600"/>
            <a:ext cx="4013200" cy="638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6929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692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pperplat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3924300"/>
            <a:ext cx="4013200" cy="850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3924300"/>
            <a:ext cx="4013200" cy="850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pperplat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1600200"/>
            <a:ext cx="2044700" cy="317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600200"/>
            <a:ext cx="5981700" cy="317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3746500"/>
            <a:ext cx="2216150" cy="257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63850" y="3746500"/>
            <a:ext cx="2216150" cy="257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pperplat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1587500"/>
            <a:ext cx="2143125" cy="3568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587500"/>
            <a:ext cx="6276975" cy="3568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33825" y="1104900"/>
            <a:ext cx="1146175" cy="521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104900"/>
            <a:ext cx="3286125" cy="521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38700" y="3746500"/>
            <a:ext cx="2216150" cy="257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7250" y="3746500"/>
            <a:ext cx="2216150" cy="257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pperplat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77225" y="1104900"/>
            <a:ext cx="1146175" cy="521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38700" y="1104900"/>
            <a:ext cx="3286125" cy="521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pperplat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05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054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pperplat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03200"/>
            <a:ext cx="2286000" cy="660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03200"/>
            <a:ext cx="6705600" cy="6604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044700"/>
            <a:ext cx="189230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5300" y="2044700"/>
            <a:ext cx="189230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75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75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044700"/>
            <a:ext cx="401320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044700"/>
            <a:ext cx="401320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75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75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044700"/>
            <a:ext cx="189230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5300" y="2044700"/>
            <a:ext cx="189230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75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75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pperplat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57900" y="6096000"/>
            <a:ext cx="1892300" cy="128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2600" y="6096000"/>
            <a:ext cx="1892300" cy="128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750" y="6096000"/>
            <a:ext cx="2343150" cy="1282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2300" y="6096000"/>
            <a:ext cx="6877050" cy="1282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26100" y="5829300"/>
            <a:ext cx="2146300" cy="128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00" y="5829300"/>
            <a:ext cx="2146300" cy="128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51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511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9850" y="546100"/>
            <a:ext cx="1111250" cy="6565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6100" y="546100"/>
            <a:ext cx="3181350" cy="6565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57900" y="6096000"/>
            <a:ext cx="1892300" cy="128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2600" y="6096000"/>
            <a:ext cx="1892300" cy="128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750" y="6096000"/>
            <a:ext cx="2343150" cy="1282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2300" y="6096000"/>
            <a:ext cx="6877050" cy="1282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0600" y="2044700"/>
            <a:ext cx="147320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96200" y="2044700"/>
            <a:ext cx="147320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4076700"/>
            <a:ext cx="2254250" cy="252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98750" y="4076700"/>
            <a:ext cx="2254250" cy="252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03200"/>
            <a:ext cx="2044700" cy="675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03200"/>
            <a:ext cx="5981700" cy="675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78E28-46DE-B74B-A96F-0E30741F0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310E1-3247-494B-8DE8-9E506F0F0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115C3-C774-1C40-B5DD-5334489DD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6900" y="2451100"/>
            <a:ext cx="4413250" cy="516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2550" y="2451100"/>
            <a:ext cx="4413250" cy="516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1E86A-5E5F-4E43-8942-93C5AD370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D190A-62CA-C947-AA1A-72964E2D8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58842-E276-FA45-B6BA-1852FB433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0EF50-AA82-524A-ADC7-9D208C910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E4B2B-57AE-5245-801D-370C03E69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2DA87-CFA4-4A44-B822-B9CEC38EB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C70F4-D6B2-6C4D-BB2B-AC5709942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0"/>
            <a:ext cx="2286000" cy="7620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0"/>
            <a:ext cx="6705600" cy="7620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91D48-6535-7747-8D8A-6BF8180B7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9527B-798D-C04B-9EAA-1ABA25A06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D31B6-9ED3-F449-94C3-E5ECEBF66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2746E-6C2C-044E-825D-F3273F92D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0900" y="3975100"/>
            <a:ext cx="4197350" cy="364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0650" y="3975100"/>
            <a:ext cx="4197350" cy="364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E87F6-5525-BB49-8E3B-CF30F94A3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2FC04-5F42-B545-813D-D46E223EF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0288E-01B9-2743-8CB1-A69ECB64C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71D35-A9B6-0D45-B71C-D401B5EDB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6EA1A-9129-744D-A0F8-797AE03C9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1C357-0CE4-C54D-8C5D-4BDF76124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A52E4-9947-A041-96F9-F73FF6898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1225" y="0"/>
            <a:ext cx="2136775" cy="7620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0900" y="0"/>
            <a:ext cx="6257925" cy="7620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9CD48-80BD-764F-BD98-B007E09FF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97100"/>
            <a:ext cx="4013200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197100"/>
            <a:ext cx="4013200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pyru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495300"/>
            <a:ext cx="2044700" cy="6261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495300"/>
            <a:ext cx="5981700" cy="6261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914400"/>
            <a:ext cx="40132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914400"/>
            <a:ext cx="40132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pyru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4008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opperplat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pyru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97100"/>
            <a:ext cx="1860550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03550" y="2197100"/>
            <a:ext cx="1860550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pyru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87775" y="1092200"/>
            <a:ext cx="1165225" cy="551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1092200"/>
            <a:ext cx="3343275" cy="551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495300"/>
            <a:ext cx="2044700" cy="6261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495300"/>
            <a:ext cx="5981700" cy="6261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97100"/>
            <a:ext cx="4013200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197100"/>
            <a:ext cx="4013200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pyru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495300"/>
            <a:ext cx="2044700" cy="6261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495300"/>
            <a:ext cx="5981700" cy="6261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97100"/>
            <a:ext cx="1860550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03550" y="2197100"/>
            <a:ext cx="1860550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pyru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495300"/>
            <a:ext cx="2044700" cy="6261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495300"/>
            <a:ext cx="5981700" cy="6261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0400" y="2197100"/>
            <a:ext cx="1638300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31100" y="2197100"/>
            <a:ext cx="1638300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pyru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495300"/>
            <a:ext cx="2044700" cy="6261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495300"/>
            <a:ext cx="5981700" cy="6261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4191000"/>
            <a:ext cx="2311400" cy="182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4200" y="4191000"/>
            <a:ext cx="2311400" cy="182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pyru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241800" y="1651000"/>
            <a:ext cx="1193800" cy="436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1651000"/>
            <a:ext cx="3429000" cy="436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pyru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495300"/>
            <a:ext cx="2286000" cy="6311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495300"/>
            <a:ext cx="6705600" cy="6311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3924300"/>
            <a:ext cx="4013200" cy="115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3924300"/>
            <a:ext cx="4013200" cy="115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pyru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1155700"/>
            <a:ext cx="2044700" cy="392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155700"/>
            <a:ext cx="5981700" cy="392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pyru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78000"/>
            <a:ext cx="22860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67056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Papyru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askervill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070100"/>
            <a:ext cx="401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070100"/>
            <a:ext cx="401320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889000"/>
            <a:ext cx="2044700" cy="5651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89000"/>
            <a:ext cx="5981700" cy="5651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0"/>
            <a:ext cx="2286000" cy="6502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6705600" cy="650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889000"/>
            <a:ext cx="2286000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889000"/>
            <a:ext cx="6705600" cy="591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78000"/>
            <a:ext cx="91440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0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0.xml"/><Relationship Id="rId12" Type="http://schemas.openxmlformats.org/officeDocument/2006/relationships/theme" Target="../theme/theme100.xml"/><Relationship Id="rId13" Type="http://schemas.openxmlformats.org/officeDocument/2006/relationships/image" Target="../media/image40.jpeg"/><Relationship Id="rId14" Type="http://schemas.openxmlformats.org/officeDocument/2006/relationships/image" Target="../media/image41.png"/><Relationship Id="rId1" Type="http://schemas.openxmlformats.org/officeDocument/2006/relationships/slideLayout" Target="../slideLayouts/slideLayout1090.xml"/><Relationship Id="rId2" Type="http://schemas.openxmlformats.org/officeDocument/2006/relationships/slideLayout" Target="../slideLayouts/slideLayout1091.xml"/><Relationship Id="rId3" Type="http://schemas.openxmlformats.org/officeDocument/2006/relationships/slideLayout" Target="../slideLayouts/slideLayout1092.xml"/><Relationship Id="rId4" Type="http://schemas.openxmlformats.org/officeDocument/2006/relationships/slideLayout" Target="../slideLayouts/slideLayout1093.xml"/><Relationship Id="rId5" Type="http://schemas.openxmlformats.org/officeDocument/2006/relationships/slideLayout" Target="../slideLayouts/slideLayout1094.xml"/><Relationship Id="rId6" Type="http://schemas.openxmlformats.org/officeDocument/2006/relationships/slideLayout" Target="../slideLayouts/slideLayout1095.xml"/><Relationship Id="rId7" Type="http://schemas.openxmlformats.org/officeDocument/2006/relationships/slideLayout" Target="../slideLayouts/slideLayout1096.xml"/><Relationship Id="rId8" Type="http://schemas.openxmlformats.org/officeDocument/2006/relationships/slideLayout" Target="../slideLayouts/slideLayout1097.xml"/><Relationship Id="rId9" Type="http://schemas.openxmlformats.org/officeDocument/2006/relationships/slideLayout" Target="../slideLayouts/slideLayout1098.xml"/><Relationship Id="rId10" Type="http://schemas.openxmlformats.org/officeDocument/2006/relationships/slideLayout" Target="../slideLayouts/slideLayout1099.xml"/></Relationships>
</file>

<file path=ppt/slideMasters/_rels/slideMaster10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1.xml"/><Relationship Id="rId12" Type="http://schemas.openxmlformats.org/officeDocument/2006/relationships/theme" Target="../theme/theme101.xml"/><Relationship Id="rId13" Type="http://schemas.openxmlformats.org/officeDocument/2006/relationships/image" Target="../media/image44.png"/><Relationship Id="rId1" Type="http://schemas.openxmlformats.org/officeDocument/2006/relationships/slideLayout" Target="../slideLayouts/slideLayout1101.xml"/><Relationship Id="rId2" Type="http://schemas.openxmlformats.org/officeDocument/2006/relationships/slideLayout" Target="../slideLayouts/slideLayout1102.xml"/><Relationship Id="rId3" Type="http://schemas.openxmlformats.org/officeDocument/2006/relationships/slideLayout" Target="../slideLayouts/slideLayout1103.xml"/><Relationship Id="rId4" Type="http://schemas.openxmlformats.org/officeDocument/2006/relationships/slideLayout" Target="../slideLayouts/slideLayout1104.xml"/><Relationship Id="rId5" Type="http://schemas.openxmlformats.org/officeDocument/2006/relationships/slideLayout" Target="../slideLayouts/slideLayout1105.xml"/><Relationship Id="rId6" Type="http://schemas.openxmlformats.org/officeDocument/2006/relationships/slideLayout" Target="../slideLayouts/slideLayout1106.xml"/><Relationship Id="rId7" Type="http://schemas.openxmlformats.org/officeDocument/2006/relationships/slideLayout" Target="../slideLayouts/slideLayout1107.xml"/><Relationship Id="rId8" Type="http://schemas.openxmlformats.org/officeDocument/2006/relationships/slideLayout" Target="../slideLayouts/slideLayout1108.xml"/><Relationship Id="rId9" Type="http://schemas.openxmlformats.org/officeDocument/2006/relationships/slideLayout" Target="../slideLayouts/slideLayout1109.xml"/><Relationship Id="rId10" Type="http://schemas.openxmlformats.org/officeDocument/2006/relationships/slideLayout" Target="../slideLayouts/slideLayout1110.xml"/></Relationships>
</file>

<file path=ppt/slideMasters/_rels/slideMaster10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2.xml"/><Relationship Id="rId12" Type="http://schemas.openxmlformats.org/officeDocument/2006/relationships/theme" Target="../theme/theme102.xml"/><Relationship Id="rId13" Type="http://schemas.openxmlformats.org/officeDocument/2006/relationships/image" Target="../media/image45.png"/><Relationship Id="rId1" Type="http://schemas.openxmlformats.org/officeDocument/2006/relationships/slideLayout" Target="../slideLayouts/slideLayout1112.xml"/><Relationship Id="rId2" Type="http://schemas.openxmlformats.org/officeDocument/2006/relationships/slideLayout" Target="../slideLayouts/slideLayout1113.xml"/><Relationship Id="rId3" Type="http://schemas.openxmlformats.org/officeDocument/2006/relationships/slideLayout" Target="../slideLayouts/slideLayout1114.xml"/><Relationship Id="rId4" Type="http://schemas.openxmlformats.org/officeDocument/2006/relationships/slideLayout" Target="../slideLayouts/slideLayout1115.xml"/><Relationship Id="rId5" Type="http://schemas.openxmlformats.org/officeDocument/2006/relationships/slideLayout" Target="../slideLayouts/slideLayout1116.xml"/><Relationship Id="rId6" Type="http://schemas.openxmlformats.org/officeDocument/2006/relationships/slideLayout" Target="../slideLayouts/slideLayout1117.xml"/><Relationship Id="rId7" Type="http://schemas.openxmlformats.org/officeDocument/2006/relationships/slideLayout" Target="../slideLayouts/slideLayout1118.xml"/><Relationship Id="rId8" Type="http://schemas.openxmlformats.org/officeDocument/2006/relationships/slideLayout" Target="../slideLayouts/slideLayout1119.xml"/><Relationship Id="rId9" Type="http://schemas.openxmlformats.org/officeDocument/2006/relationships/slideLayout" Target="../slideLayouts/slideLayout1120.xml"/><Relationship Id="rId10" Type="http://schemas.openxmlformats.org/officeDocument/2006/relationships/slideLayout" Target="../slideLayouts/slideLayout1121.xml"/></Relationships>
</file>

<file path=ppt/slideMasters/_rels/slideMaster10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3.xml"/><Relationship Id="rId12" Type="http://schemas.openxmlformats.org/officeDocument/2006/relationships/theme" Target="../theme/theme103.xml"/><Relationship Id="rId13" Type="http://schemas.openxmlformats.org/officeDocument/2006/relationships/image" Target="../media/image45.png"/><Relationship Id="rId1" Type="http://schemas.openxmlformats.org/officeDocument/2006/relationships/slideLayout" Target="../slideLayouts/slideLayout1123.xml"/><Relationship Id="rId2" Type="http://schemas.openxmlformats.org/officeDocument/2006/relationships/slideLayout" Target="../slideLayouts/slideLayout1124.xml"/><Relationship Id="rId3" Type="http://schemas.openxmlformats.org/officeDocument/2006/relationships/slideLayout" Target="../slideLayouts/slideLayout1125.xml"/><Relationship Id="rId4" Type="http://schemas.openxmlformats.org/officeDocument/2006/relationships/slideLayout" Target="../slideLayouts/slideLayout1126.xml"/><Relationship Id="rId5" Type="http://schemas.openxmlformats.org/officeDocument/2006/relationships/slideLayout" Target="../slideLayouts/slideLayout1127.xml"/><Relationship Id="rId6" Type="http://schemas.openxmlformats.org/officeDocument/2006/relationships/slideLayout" Target="../slideLayouts/slideLayout1128.xml"/><Relationship Id="rId7" Type="http://schemas.openxmlformats.org/officeDocument/2006/relationships/slideLayout" Target="../slideLayouts/slideLayout1129.xml"/><Relationship Id="rId8" Type="http://schemas.openxmlformats.org/officeDocument/2006/relationships/slideLayout" Target="../slideLayouts/slideLayout1130.xml"/><Relationship Id="rId9" Type="http://schemas.openxmlformats.org/officeDocument/2006/relationships/slideLayout" Target="../slideLayouts/slideLayout1131.xml"/><Relationship Id="rId10" Type="http://schemas.openxmlformats.org/officeDocument/2006/relationships/slideLayout" Target="../slideLayouts/slideLayout1132.xml"/></Relationships>
</file>

<file path=ppt/slideMasters/_rels/slideMaster10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4.xml"/><Relationship Id="rId12" Type="http://schemas.openxmlformats.org/officeDocument/2006/relationships/theme" Target="../theme/theme104.xml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" Type="http://schemas.openxmlformats.org/officeDocument/2006/relationships/slideLayout" Target="../slideLayouts/slideLayout1134.xml"/><Relationship Id="rId2" Type="http://schemas.openxmlformats.org/officeDocument/2006/relationships/slideLayout" Target="../slideLayouts/slideLayout1135.xml"/><Relationship Id="rId3" Type="http://schemas.openxmlformats.org/officeDocument/2006/relationships/slideLayout" Target="../slideLayouts/slideLayout1136.xml"/><Relationship Id="rId4" Type="http://schemas.openxmlformats.org/officeDocument/2006/relationships/slideLayout" Target="../slideLayouts/slideLayout1137.xml"/><Relationship Id="rId5" Type="http://schemas.openxmlformats.org/officeDocument/2006/relationships/slideLayout" Target="../slideLayouts/slideLayout1138.xml"/><Relationship Id="rId6" Type="http://schemas.openxmlformats.org/officeDocument/2006/relationships/slideLayout" Target="../slideLayouts/slideLayout1139.xml"/><Relationship Id="rId7" Type="http://schemas.openxmlformats.org/officeDocument/2006/relationships/slideLayout" Target="../slideLayouts/slideLayout1140.xml"/><Relationship Id="rId8" Type="http://schemas.openxmlformats.org/officeDocument/2006/relationships/slideLayout" Target="../slideLayouts/slideLayout1141.xml"/><Relationship Id="rId9" Type="http://schemas.openxmlformats.org/officeDocument/2006/relationships/slideLayout" Target="../slideLayouts/slideLayout1142.xml"/><Relationship Id="rId10" Type="http://schemas.openxmlformats.org/officeDocument/2006/relationships/slideLayout" Target="../slideLayouts/slideLayout1143.xml"/></Relationships>
</file>

<file path=ppt/slideMasters/_rels/slideMaster10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5.xml"/><Relationship Id="rId12" Type="http://schemas.openxmlformats.org/officeDocument/2006/relationships/theme" Target="../theme/theme105.xml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" Type="http://schemas.openxmlformats.org/officeDocument/2006/relationships/slideLayout" Target="../slideLayouts/slideLayout1145.xml"/><Relationship Id="rId2" Type="http://schemas.openxmlformats.org/officeDocument/2006/relationships/slideLayout" Target="../slideLayouts/slideLayout1146.xml"/><Relationship Id="rId3" Type="http://schemas.openxmlformats.org/officeDocument/2006/relationships/slideLayout" Target="../slideLayouts/slideLayout1147.xml"/><Relationship Id="rId4" Type="http://schemas.openxmlformats.org/officeDocument/2006/relationships/slideLayout" Target="../slideLayouts/slideLayout1148.xml"/><Relationship Id="rId5" Type="http://schemas.openxmlformats.org/officeDocument/2006/relationships/slideLayout" Target="../slideLayouts/slideLayout1149.xml"/><Relationship Id="rId6" Type="http://schemas.openxmlformats.org/officeDocument/2006/relationships/slideLayout" Target="../slideLayouts/slideLayout1150.xml"/><Relationship Id="rId7" Type="http://schemas.openxmlformats.org/officeDocument/2006/relationships/slideLayout" Target="../slideLayouts/slideLayout1151.xml"/><Relationship Id="rId8" Type="http://schemas.openxmlformats.org/officeDocument/2006/relationships/slideLayout" Target="../slideLayouts/slideLayout1152.xml"/><Relationship Id="rId9" Type="http://schemas.openxmlformats.org/officeDocument/2006/relationships/slideLayout" Target="../slideLayouts/slideLayout1153.xml"/><Relationship Id="rId10" Type="http://schemas.openxmlformats.org/officeDocument/2006/relationships/slideLayout" Target="../slideLayouts/slideLayout1154.xml"/></Relationships>
</file>

<file path=ppt/slideMasters/_rels/slideMaster10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66.xml"/><Relationship Id="rId12" Type="http://schemas.openxmlformats.org/officeDocument/2006/relationships/theme" Target="../theme/theme106.xml"/><Relationship Id="rId13" Type="http://schemas.openxmlformats.org/officeDocument/2006/relationships/image" Target="../media/image44.png"/><Relationship Id="rId1" Type="http://schemas.openxmlformats.org/officeDocument/2006/relationships/slideLayout" Target="../slideLayouts/slideLayout1156.xml"/><Relationship Id="rId2" Type="http://schemas.openxmlformats.org/officeDocument/2006/relationships/slideLayout" Target="../slideLayouts/slideLayout1157.xml"/><Relationship Id="rId3" Type="http://schemas.openxmlformats.org/officeDocument/2006/relationships/slideLayout" Target="../slideLayouts/slideLayout1158.xml"/><Relationship Id="rId4" Type="http://schemas.openxmlformats.org/officeDocument/2006/relationships/slideLayout" Target="../slideLayouts/slideLayout1159.xml"/><Relationship Id="rId5" Type="http://schemas.openxmlformats.org/officeDocument/2006/relationships/slideLayout" Target="../slideLayouts/slideLayout1160.xml"/><Relationship Id="rId6" Type="http://schemas.openxmlformats.org/officeDocument/2006/relationships/slideLayout" Target="../slideLayouts/slideLayout1161.xml"/><Relationship Id="rId7" Type="http://schemas.openxmlformats.org/officeDocument/2006/relationships/slideLayout" Target="../slideLayouts/slideLayout1162.xml"/><Relationship Id="rId8" Type="http://schemas.openxmlformats.org/officeDocument/2006/relationships/slideLayout" Target="../slideLayouts/slideLayout1163.xml"/><Relationship Id="rId9" Type="http://schemas.openxmlformats.org/officeDocument/2006/relationships/slideLayout" Target="../slideLayouts/slideLayout1164.xml"/><Relationship Id="rId10" Type="http://schemas.openxmlformats.org/officeDocument/2006/relationships/slideLayout" Target="../slideLayouts/slideLayout1165.xml"/></Relationships>
</file>

<file path=ppt/slideMasters/_rels/slideMaster10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7.xml"/><Relationship Id="rId12" Type="http://schemas.openxmlformats.org/officeDocument/2006/relationships/theme" Target="../theme/theme107.xml"/><Relationship Id="rId13" Type="http://schemas.openxmlformats.org/officeDocument/2006/relationships/image" Target="../media/image44.png"/><Relationship Id="rId1" Type="http://schemas.openxmlformats.org/officeDocument/2006/relationships/slideLayout" Target="../slideLayouts/slideLayout1167.xml"/><Relationship Id="rId2" Type="http://schemas.openxmlformats.org/officeDocument/2006/relationships/slideLayout" Target="../slideLayouts/slideLayout1168.xml"/><Relationship Id="rId3" Type="http://schemas.openxmlformats.org/officeDocument/2006/relationships/slideLayout" Target="../slideLayouts/slideLayout1169.xml"/><Relationship Id="rId4" Type="http://schemas.openxmlformats.org/officeDocument/2006/relationships/slideLayout" Target="../slideLayouts/slideLayout1170.xml"/><Relationship Id="rId5" Type="http://schemas.openxmlformats.org/officeDocument/2006/relationships/slideLayout" Target="../slideLayouts/slideLayout1171.xml"/><Relationship Id="rId6" Type="http://schemas.openxmlformats.org/officeDocument/2006/relationships/slideLayout" Target="../slideLayouts/slideLayout1172.xml"/><Relationship Id="rId7" Type="http://schemas.openxmlformats.org/officeDocument/2006/relationships/slideLayout" Target="../slideLayouts/slideLayout1173.xml"/><Relationship Id="rId8" Type="http://schemas.openxmlformats.org/officeDocument/2006/relationships/slideLayout" Target="../slideLayouts/slideLayout1174.xml"/><Relationship Id="rId9" Type="http://schemas.openxmlformats.org/officeDocument/2006/relationships/slideLayout" Target="../slideLayouts/slideLayout1175.xml"/><Relationship Id="rId10" Type="http://schemas.openxmlformats.org/officeDocument/2006/relationships/slideLayout" Target="../slideLayouts/slideLayout1176.xml"/></Relationships>
</file>

<file path=ppt/slideMasters/_rels/slideMaster10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88.xml"/><Relationship Id="rId12" Type="http://schemas.openxmlformats.org/officeDocument/2006/relationships/theme" Target="../theme/theme108.xml"/><Relationship Id="rId13" Type="http://schemas.openxmlformats.org/officeDocument/2006/relationships/image" Target="../media/image50.png"/><Relationship Id="rId1" Type="http://schemas.openxmlformats.org/officeDocument/2006/relationships/slideLayout" Target="../slideLayouts/slideLayout1178.xml"/><Relationship Id="rId2" Type="http://schemas.openxmlformats.org/officeDocument/2006/relationships/slideLayout" Target="../slideLayouts/slideLayout1179.xml"/><Relationship Id="rId3" Type="http://schemas.openxmlformats.org/officeDocument/2006/relationships/slideLayout" Target="../slideLayouts/slideLayout1180.xml"/><Relationship Id="rId4" Type="http://schemas.openxmlformats.org/officeDocument/2006/relationships/slideLayout" Target="../slideLayouts/slideLayout1181.xml"/><Relationship Id="rId5" Type="http://schemas.openxmlformats.org/officeDocument/2006/relationships/slideLayout" Target="../slideLayouts/slideLayout1182.xml"/><Relationship Id="rId6" Type="http://schemas.openxmlformats.org/officeDocument/2006/relationships/slideLayout" Target="../slideLayouts/slideLayout1183.xml"/><Relationship Id="rId7" Type="http://schemas.openxmlformats.org/officeDocument/2006/relationships/slideLayout" Target="../slideLayouts/slideLayout1184.xml"/><Relationship Id="rId8" Type="http://schemas.openxmlformats.org/officeDocument/2006/relationships/slideLayout" Target="../slideLayouts/slideLayout1185.xml"/><Relationship Id="rId9" Type="http://schemas.openxmlformats.org/officeDocument/2006/relationships/slideLayout" Target="../slideLayouts/slideLayout1186.xml"/><Relationship Id="rId10" Type="http://schemas.openxmlformats.org/officeDocument/2006/relationships/slideLayout" Target="../slideLayouts/slideLayout1187.xml"/></Relationships>
</file>

<file path=ppt/slideMasters/_rels/slideMaster10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9.xml"/><Relationship Id="rId12" Type="http://schemas.openxmlformats.org/officeDocument/2006/relationships/theme" Target="../theme/theme109.xml"/><Relationship Id="rId13" Type="http://schemas.openxmlformats.org/officeDocument/2006/relationships/image" Target="../media/image44.png"/><Relationship Id="rId1" Type="http://schemas.openxmlformats.org/officeDocument/2006/relationships/slideLayout" Target="../slideLayouts/slideLayout1189.xml"/><Relationship Id="rId2" Type="http://schemas.openxmlformats.org/officeDocument/2006/relationships/slideLayout" Target="../slideLayouts/slideLayout1190.xml"/><Relationship Id="rId3" Type="http://schemas.openxmlformats.org/officeDocument/2006/relationships/slideLayout" Target="../slideLayouts/slideLayout1191.xml"/><Relationship Id="rId4" Type="http://schemas.openxmlformats.org/officeDocument/2006/relationships/slideLayout" Target="../slideLayouts/slideLayout1192.xml"/><Relationship Id="rId5" Type="http://schemas.openxmlformats.org/officeDocument/2006/relationships/slideLayout" Target="../slideLayouts/slideLayout1193.xml"/><Relationship Id="rId6" Type="http://schemas.openxmlformats.org/officeDocument/2006/relationships/slideLayout" Target="../slideLayouts/slideLayout1194.xml"/><Relationship Id="rId7" Type="http://schemas.openxmlformats.org/officeDocument/2006/relationships/slideLayout" Target="../slideLayouts/slideLayout1195.xml"/><Relationship Id="rId8" Type="http://schemas.openxmlformats.org/officeDocument/2006/relationships/slideLayout" Target="../slideLayouts/slideLayout1196.xml"/><Relationship Id="rId9" Type="http://schemas.openxmlformats.org/officeDocument/2006/relationships/slideLayout" Target="../slideLayouts/slideLayout1197.xml"/><Relationship Id="rId10" Type="http://schemas.openxmlformats.org/officeDocument/2006/relationships/slideLayout" Target="../slideLayouts/slideLayout1198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0.xml"/><Relationship Id="rId12" Type="http://schemas.openxmlformats.org/officeDocument/2006/relationships/theme" Target="../theme/theme110.xml"/><Relationship Id="rId13" Type="http://schemas.openxmlformats.org/officeDocument/2006/relationships/image" Target="../media/image44.png"/><Relationship Id="rId1" Type="http://schemas.openxmlformats.org/officeDocument/2006/relationships/slideLayout" Target="../slideLayouts/slideLayout1200.xml"/><Relationship Id="rId2" Type="http://schemas.openxmlformats.org/officeDocument/2006/relationships/slideLayout" Target="../slideLayouts/slideLayout1201.xml"/><Relationship Id="rId3" Type="http://schemas.openxmlformats.org/officeDocument/2006/relationships/slideLayout" Target="../slideLayouts/slideLayout1202.xml"/><Relationship Id="rId4" Type="http://schemas.openxmlformats.org/officeDocument/2006/relationships/slideLayout" Target="../slideLayouts/slideLayout1203.xml"/><Relationship Id="rId5" Type="http://schemas.openxmlformats.org/officeDocument/2006/relationships/slideLayout" Target="../slideLayouts/slideLayout1204.xml"/><Relationship Id="rId6" Type="http://schemas.openxmlformats.org/officeDocument/2006/relationships/slideLayout" Target="../slideLayouts/slideLayout1205.xml"/><Relationship Id="rId7" Type="http://schemas.openxmlformats.org/officeDocument/2006/relationships/slideLayout" Target="../slideLayouts/slideLayout1206.xml"/><Relationship Id="rId8" Type="http://schemas.openxmlformats.org/officeDocument/2006/relationships/slideLayout" Target="../slideLayouts/slideLayout1207.xml"/><Relationship Id="rId9" Type="http://schemas.openxmlformats.org/officeDocument/2006/relationships/slideLayout" Target="../slideLayouts/slideLayout1208.xml"/><Relationship Id="rId10" Type="http://schemas.openxmlformats.org/officeDocument/2006/relationships/slideLayout" Target="../slideLayouts/slideLayout1209.xml"/></Relationships>
</file>

<file path=ppt/slideMasters/_rels/slideMaster1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1.xml"/><Relationship Id="rId12" Type="http://schemas.openxmlformats.org/officeDocument/2006/relationships/theme" Target="../theme/theme111.xml"/><Relationship Id="rId13" Type="http://schemas.openxmlformats.org/officeDocument/2006/relationships/image" Target="../media/image44.png"/><Relationship Id="rId1" Type="http://schemas.openxmlformats.org/officeDocument/2006/relationships/slideLayout" Target="../slideLayouts/slideLayout1211.xml"/><Relationship Id="rId2" Type="http://schemas.openxmlformats.org/officeDocument/2006/relationships/slideLayout" Target="../slideLayouts/slideLayout1212.xml"/><Relationship Id="rId3" Type="http://schemas.openxmlformats.org/officeDocument/2006/relationships/slideLayout" Target="../slideLayouts/slideLayout1213.xml"/><Relationship Id="rId4" Type="http://schemas.openxmlformats.org/officeDocument/2006/relationships/slideLayout" Target="../slideLayouts/slideLayout1214.xml"/><Relationship Id="rId5" Type="http://schemas.openxmlformats.org/officeDocument/2006/relationships/slideLayout" Target="../slideLayouts/slideLayout1215.xml"/><Relationship Id="rId6" Type="http://schemas.openxmlformats.org/officeDocument/2006/relationships/slideLayout" Target="../slideLayouts/slideLayout1216.xml"/><Relationship Id="rId7" Type="http://schemas.openxmlformats.org/officeDocument/2006/relationships/slideLayout" Target="../slideLayouts/slideLayout1217.xml"/><Relationship Id="rId8" Type="http://schemas.openxmlformats.org/officeDocument/2006/relationships/slideLayout" Target="../slideLayouts/slideLayout1218.xml"/><Relationship Id="rId9" Type="http://schemas.openxmlformats.org/officeDocument/2006/relationships/slideLayout" Target="../slideLayouts/slideLayout1219.xml"/><Relationship Id="rId10" Type="http://schemas.openxmlformats.org/officeDocument/2006/relationships/slideLayout" Target="../slideLayouts/slideLayout1220.xml"/></Relationships>
</file>

<file path=ppt/slideMasters/_rels/slideMaster1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2.xml"/><Relationship Id="rId12" Type="http://schemas.openxmlformats.org/officeDocument/2006/relationships/theme" Target="../theme/theme112.xml"/><Relationship Id="rId13" Type="http://schemas.openxmlformats.org/officeDocument/2006/relationships/image" Target="../media/image44.png"/><Relationship Id="rId1" Type="http://schemas.openxmlformats.org/officeDocument/2006/relationships/slideLayout" Target="../slideLayouts/slideLayout1222.xml"/><Relationship Id="rId2" Type="http://schemas.openxmlformats.org/officeDocument/2006/relationships/slideLayout" Target="../slideLayouts/slideLayout1223.xml"/><Relationship Id="rId3" Type="http://schemas.openxmlformats.org/officeDocument/2006/relationships/slideLayout" Target="../slideLayouts/slideLayout1224.xml"/><Relationship Id="rId4" Type="http://schemas.openxmlformats.org/officeDocument/2006/relationships/slideLayout" Target="../slideLayouts/slideLayout1225.xml"/><Relationship Id="rId5" Type="http://schemas.openxmlformats.org/officeDocument/2006/relationships/slideLayout" Target="../slideLayouts/slideLayout1226.xml"/><Relationship Id="rId6" Type="http://schemas.openxmlformats.org/officeDocument/2006/relationships/slideLayout" Target="../slideLayouts/slideLayout1227.xml"/><Relationship Id="rId7" Type="http://schemas.openxmlformats.org/officeDocument/2006/relationships/slideLayout" Target="../slideLayouts/slideLayout1228.xml"/><Relationship Id="rId8" Type="http://schemas.openxmlformats.org/officeDocument/2006/relationships/slideLayout" Target="../slideLayouts/slideLayout1229.xml"/><Relationship Id="rId9" Type="http://schemas.openxmlformats.org/officeDocument/2006/relationships/slideLayout" Target="../slideLayouts/slideLayout1230.xml"/><Relationship Id="rId10" Type="http://schemas.openxmlformats.org/officeDocument/2006/relationships/slideLayout" Target="../slideLayouts/slideLayout1231.xml"/></Relationships>
</file>

<file path=ppt/slideMasters/_rels/slideMaster1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3.xml"/><Relationship Id="rId12" Type="http://schemas.openxmlformats.org/officeDocument/2006/relationships/theme" Target="../theme/theme113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33.xml"/><Relationship Id="rId2" Type="http://schemas.openxmlformats.org/officeDocument/2006/relationships/slideLayout" Target="../slideLayouts/slideLayout1234.xml"/><Relationship Id="rId3" Type="http://schemas.openxmlformats.org/officeDocument/2006/relationships/slideLayout" Target="../slideLayouts/slideLayout1235.xml"/><Relationship Id="rId4" Type="http://schemas.openxmlformats.org/officeDocument/2006/relationships/slideLayout" Target="../slideLayouts/slideLayout1236.xml"/><Relationship Id="rId5" Type="http://schemas.openxmlformats.org/officeDocument/2006/relationships/slideLayout" Target="../slideLayouts/slideLayout1237.xml"/><Relationship Id="rId6" Type="http://schemas.openxmlformats.org/officeDocument/2006/relationships/slideLayout" Target="../slideLayouts/slideLayout1238.xml"/><Relationship Id="rId7" Type="http://schemas.openxmlformats.org/officeDocument/2006/relationships/slideLayout" Target="../slideLayouts/slideLayout1239.xml"/><Relationship Id="rId8" Type="http://schemas.openxmlformats.org/officeDocument/2006/relationships/slideLayout" Target="../slideLayouts/slideLayout1240.xml"/><Relationship Id="rId9" Type="http://schemas.openxmlformats.org/officeDocument/2006/relationships/slideLayout" Target="../slideLayouts/slideLayout1241.xml"/><Relationship Id="rId10" Type="http://schemas.openxmlformats.org/officeDocument/2006/relationships/slideLayout" Target="../slideLayouts/slideLayout1242.xml"/></Relationships>
</file>

<file path=ppt/slideMasters/_rels/slideMaster1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54.xml"/><Relationship Id="rId12" Type="http://schemas.openxmlformats.org/officeDocument/2006/relationships/theme" Target="../theme/theme114.xml"/><Relationship Id="rId13" Type="http://schemas.openxmlformats.org/officeDocument/2006/relationships/image" Target="../media/image51.png"/><Relationship Id="rId1" Type="http://schemas.openxmlformats.org/officeDocument/2006/relationships/slideLayout" Target="../slideLayouts/slideLayout1244.xml"/><Relationship Id="rId2" Type="http://schemas.openxmlformats.org/officeDocument/2006/relationships/slideLayout" Target="../slideLayouts/slideLayout1245.xml"/><Relationship Id="rId3" Type="http://schemas.openxmlformats.org/officeDocument/2006/relationships/slideLayout" Target="../slideLayouts/slideLayout1246.xml"/><Relationship Id="rId4" Type="http://schemas.openxmlformats.org/officeDocument/2006/relationships/slideLayout" Target="../slideLayouts/slideLayout1247.xml"/><Relationship Id="rId5" Type="http://schemas.openxmlformats.org/officeDocument/2006/relationships/slideLayout" Target="../slideLayouts/slideLayout1248.xml"/><Relationship Id="rId6" Type="http://schemas.openxmlformats.org/officeDocument/2006/relationships/slideLayout" Target="../slideLayouts/slideLayout1249.xml"/><Relationship Id="rId7" Type="http://schemas.openxmlformats.org/officeDocument/2006/relationships/slideLayout" Target="../slideLayouts/slideLayout1250.xml"/><Relationship Id="rId8" Type="http://schemas.openxmlformats.org/officeDocument/2006/relationships/slideLayout" Target="../slideLayouts/slideLayout1251.xml"/><Relationship Id="rId9" Type="http://schemas.openxmlformats.org/officeDocument/2006/relationships/slideLayout" Target="../slideLayouts/slideLayout1252.xml"/><Relationship Id="rId10" Type="http://schemas.openxmlformats.org/officeDocument/2006/relationships/slideLayout" Target="../slideLayouts/slideLayout1253.xml"/></Relationships>
</file>

<file path=ppt/slideMasters/_rels/slideMaster1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5.xml"/><Relationship Id="rId12" Type="http://schemas.openxmlformats.org/officeDocument/2006/relationships/theme" Target="../theme/theme115.xml"/><Relationship Id="rId1" Type="http://schemas.openxmlformats.org/officeDocument/2006/relationships/slideLayout" Target="../slideLayouts/slideLayout1255.xml"/><Relationship Id="rId2" Type="http://schemas.openxmlformats.org/officeDocument/2006/relationships/slideLayout" Target="../slideLayouts/slideLayout1256.xml"/><Relationship Id="rId3" Type="http://schemas.openxmlformats.org/officeDocument/2006/relationships/slideLayout" Target="../slideLayouts/slideLayout1257.xml"/><Relationship Id="rId4" Type="http://schemas.openxmlformats.org/officeDocument/2006/relationships/slideLayout" Target="../slideLayouts/slideLayout1258.xml"/><Relationship Id="rId5" Type="http://schemas.openxmlformats.org/officeDocument/2006/relationships/slideLayout" Target="../slideLayouts/slideLayout1259.xml"/><Relationship Id="rId6" Type="http://schemas.openxmlformats.org/officeDocument/2006/relationships/slideLayout" Target="../slideLayouts/slideLayout1260.xml"/><Relationship Id="rId7" Type="http://schemas.openxmlformats.org/officeDocument/2006/relationships/slideLayout" Target="../slideLayouts/slideLayout1261.xml"/><Relationship Id="rId8" Type="http://schemas.openxmlformats.org/officeDocument/2006/relationships/slideLayout" Target="../slideLayouts/slideLayout1262.xml"/><Relationship Id="rId9" Type="http://schemas.openxmlformats.org/officeDocument/2006/relationships/slideLayout" Target="../slideLayouts/slideLayout1263.xml"/><Relationship Id="rId10" Type="http://schemas.openxmlformats.org/officeDocument/2006/relationships/slideLayout" Target="../slideLayouts/slideLayout1264.xml"/></Relationships>
</file>

<file path=ppt/slideMasters/_rels/slideMaster1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76.xml"/><Relationship Id="rId12" Type="http://schemas.openxmlformats.org/officeDocument/2006/relationships/theme" Target="../theme/theme116.xml"/><Relationship Id="rId1" Type="http://schemas.openxmlformats.org/officeDocument/2006/relationships/slideLayout" Target="../slideLayouts/slideLayout1266.xml"/><Relationship Id="rId2" Type="http://schemas.openxmlformats.org/officeDocument/2006/relationships/slideLayout" Target="../slideLayouts/slideLayout1267.xml"/><Relationship Id="rId3" Type="http://schemas.openxmlformats.org/officeDocument/2006/relationships/slideLayout" Target="../slideLayouts/slideLayout1268.xml"/><Relationship Id="rId4" Type="http://schemas.openxmlformats.org/officeDocument/2006/relationships/slideLayout" Target="../slideLayouts/slideLayout1269.xml"/><Relationship Id="rId5" Type="http://schemas.openxmlformats.org/officeDocument/2006/relationships/slideLayout" Target="../slideLayouts/slideLayout1270.xml"/><Relationship Id="rId6" Type="http://schemas.openxmlformats.org/officeDocument/2006/relationships/slideLayout" Target="../slideLayouts/slideLayout1271.xml"/><Relationship Id="rId7" Type="http://schemas.openxmlformats.org/officeDocument/2006/relationships/slideLayout" Target="../slideLayouts/slideLayout1272.xml"/><Relationship Id="rId8" Type="http://schemas.openxmlformats.org/officeDocument/2006/relationships/slideLayout" Target="../slideLayouts/slideLayout1273.xml"/><Relationship Id="rId9" Type="http://schemas.openxmlformats.org/officeDocument/2006/relationships/slideLayout" Target="../slideLayouts/slideLayout1274.xml"/><Relationship Id="rId10" Type="http://schemas.openxmlformats.org/officeDocument/2006/relationships/slideLayout" Target="../slideLayouts/slideLayout1275.xml"/></Relationships>
</file>

<file path=ppt/slideMasters/_rels/slideMaster1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87.xml"/><Relationship Id="rId12" Type="http://schemas.openxmlformats.org/officeDocument/2006/relationships/theme" Target="../theme/theme117.xml"/><Relationship Id="rId1" Type="http://schemas.openxmlformats.org/officeDocument/2006/relationships/slideLayout" Target="../slideLayouts/slideLayout1277.xml"/><Relationship Id="rId2" Type="http://schemas.openxmlformats.org/officeDocument/2006/relationships/slideLayout" Target="../slideLayouts/slideLayout1278.xml"/><Relationship Id="rId3" Type="http://schemas.openxmlformats.org/officeDocument/2006/relationships/slideLayout" Target="../slideLayouts/slideLayout1279.xml"/><Relationship Id="rId4" Type="http://schemas.openxmlformats.org/officeDocument/2006/relationships/slideLayout" Target="../slideLayouts/slideLayout1280.xml"/><Relationship Id="rId5" Type="http://schemas.openxmlformats.org/officeDocument/2006/relationships/slideLayout" Target="../slideLayouts/slideLayout1281.xml"/><Relationship Id="rId6" Type="http://schemas.openxmlformats.org/officeDocument/2006/relationships/slideLayout" Target="../slideLayouts/slideLayout1282.xml"/><Relationship Id="rId7" Type="http://schemas.openxmlformats.org/officeDocument/2006/relationships/slideLayout" Target="../slideLayouts/slideLayout1283.xml"/><Relationship Id="rId8" Type="http://schemas.openxmlformats.org/officeDocument/2006/relationships/slideLayout" Target="../slideLayouts/slideLayout1284.xml"/><Relationship Id="rId9" Type="http://schemas.openxmlformats.org/officeDocument/2006/relationships/slideLayout" Target="../slideLayouts/slideLayout1285.xml"/><Relationship Id="rId10" Type="http://schemas.openxmlformats.org/officeDocument/2006/relationships/slideLayout" Target="../slideLayouts/slideLayout1286.xml"/></Relationships>
</file>

<file path=ppt/slideMasters/_rels/slideMaster1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98.xml"/><Relationship Id="rId12" Type="http://schemas.openxmlformats.org/officeDocument/2006/relationships/theme" Target="../theme/theme118.xml"/><Relationship Id="rId1" Type="http://schemas.openxmlformats.org/officeDocument/2006/relationships/slideLayout" Target="../slideLayouts/slideLayout1288.xml"/><Relationship Id="rId2" Type="http://schemas.openxmlformats.org/officeDocument/2006/relationships/slideLayout" Target="../slideLayouts/slideLayout1289.xml"/><Relationship Id="rId3" Type="http://schemas.openxmlformats.org/officeDocument/2006/relationships/slideLayout" Target="../slideLayouts/slideLayout1290.xml"/><Relationship Id="rId4" Type="http://schemas.openxmlformats.org/officeDocument/2006/relationships/slideLayout" Target="../slideLayouts/slideLayout1291.xml"/><Relationship Id="rId5" Type="http://schemas.openxmlformats.org/officeDocument/2006/relationships/slideLayout" Target="../slideLayouts/slideLayout1292.xml"/><Relationship Id="rId6" Type="http://schemas.openxmlformats.org/officeDocument/2006/relationships/slideLayout" Target="../slideLayouts/slideLayout1293.xml"/><Relationship Id="rId7" Type="http://schemas.openxmlformats.org/officeDocument/2006/relationships/slideLayout" Target="../slideLayouts/slideLayout1294.xml"/><Relationship Id="rId8" Type="http://schemas.openxmlformats.org/officeDocument/2006/relationships/slideLayout" Target="../slideLayouts/slideLayout1295.xml"/><Relationship Id="rId9" Type="http://schemas.openxmlformats.org/officeDocument/2006/relationships/slideLayout" Target="../slideLayouts/slideLayout1296.xml"/><Relationship Id="rId10" Type="http://schemas.openxmlformats.org/officeDocument/2006/relationships/slideLayout" Target="../slideLayouts/slideLayout1297.xml"/></Relationships>
</file>

<file path=ppt/slideMasters/_rels/slideMaster1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9.xml"/><Relationship Id="rId12" Type="http://schemas.openxmlformats.org/officeDocument/2006/relationships/theme" Target="../theme/theme119.xml"/><Relationship Id="rId13" Type="http://schemas.openxmlformats.org/officeDocument/2006/relationships/image" Target="../media/image52.png"/><Relationship Id="rId1" Type="http://schemas.openxmlformats.org/officeDocument/2006/relationships/slideLayout" Target="../slideLayouts/slideLayout1299.xml"/><Relationship Id="rId2" Type="http://schemas.openxmlformats.org/officeDocument/2006/relationships/slideLayout" Target="../slideLayouts/slideLayout1300.xml"/><Relationship Id="rId3" Type="http://schemas.openxmlformats.org/officeDocument/2006/relationships/slideLayout" Target="../slideLayouts/slideLayout1301.xml"/><Relationship Id="rId4" Type="http://schemas.openxmlformats.org/officeDocument/2006/relationships/slideLayout" Target="../slideLayouts/slideLayout1302.xml"/><Relationship Id="rId5" Type="http://schemas.openxmlformats.org/officeDocument/2006/relationships/slideLayout" Target="../slideLayouts/slideLayout1303.xml"/><Relationship Id="rId6" Type="http://schemas.openxmlformats.org/officeDocument/2006/relationships/slideLayout" Target="../slideLayouts/slideLayout1304.xml"/><Relationship Id="rId7" Type="http://schemas.openxmlformats.org/officeDocument/2006/relationships/slideLayout" Target="../slideLayouts/slideLayout1305.xml"/><Relationship Id="rId8" Type="http://schemas.openxmlformats.org/officeDocument/2006/relationships/slideLayout" Target="../slideLayouts/slideLayout1306.xml"/><Relationship Id="rId9" Type="http://schemas.openxmlformats.org/officeDocument/2006/relationships/slideLayout" Target="../slideLayouts/slideLayout1307.xml"/><Relationship Id="rId10" Type="http://schemas.openxmlformats.org/officeDocument/2006/relationships/slideLayout" Target="../slideLayouts/slideLayout1308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0.xml"/><Relationship Id="rId12" Type="http://schemas.openxmlformats.org/officeDocument/2006/relationships/theme" Target="../theme/theme120.xml"/><Relationship Id="rId1" Type="http://schemas.openxmlformats.org/officeDocument/2006/relationships/slideLayout" Target="../slideLayouts/slideLayout1310.xml"/><Relationship Id="rId2" Type="http://schemas.openxmlformats.org/officeDocument/2006/relationships/slideLayout" Target="../slideLayouts/slideLayout1311.xml"/><Relationship Id="rId3" Type="http://schemas.openxmlformats.org/officeDocument/2006/relationships/slideLayout" Target="../slideLayouts/slideLayout1312.xml"/><Relationship Id="rId4" Type="http://schemas.openxmlformats.org/officeDocument/2006/relationships/slideLayout" Target="../slideLayouts/slideLayout1313.xml"/><Relationship Id="rId5" Type="http://schemas.openxmlformats.org/officeDocument/2006/relationships/slideLayout" Target="../slideLayouts/slideLayout1314.xml"/><Relationship Id="rId6" Type="http://schemas.openxmlformats.org/officeDocument/2006/relationships/slideLayout" Target="../slideLayouts/slideLayout1315.xml"/><Relationship Id="rId7" Type="http://schemas.openxmlformats.org/officeDocument/2006/relationships/slideLayout" Target="../slideLayouts/slideLayout1316.xml"/><Relationship Id="rId8" Type="http://schemas.openxmlformats.org/officeDocument/2006/relationships/slideLayout" Target="../slideLayouts/slideLayout1317.xml"/><Relationship Id="rId9" Type="http://schemas.openxmlformats.org/officeDocument/2006/relationships/slideLayout" Target="../slideLayouts/slideLayout1318.xml"/><Relationship Id="rId10" Type="http://schemas.openxmlformats.org/officeDocument/2006/relationships/slideLayout" Target="../slideLayouts/slideLayout1319.xml"/></Relationships>
</file>

<file path=ppt/slideMasters/_rels/slideMaster1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1.xml"/><Relationship Id="rId12" Type="http://schemas.openxmlformats.org/officeDocument/2006/relationships/theme" Target="../theme/theme121.xml"/><Relationship Id="rId13" Type="http://schemas.openxmlformats.org/officeDocument/2006/relationships/image" Target="../media/image53.png"/><Relationship Id="rId1" Type="http://schemas.openxmlformats.org/officeDocument/2006/relationships/slideLayout" Target="../slideLayouts/slideLayout1321.xml"/><Relationship Id="rId2" Type="http://schemas.openxmlformats.org/officeDocument/2006/relationships/slideLayout" Target="../slideLayouts/slideLayout1322.xml"/><Relationship Id="rId3" Type="http://schemas.openxmlformats.org/officeDocument/2006/relationships/slideLayout" Target="../slideLayouts/slideLayout1323.xml"/><Relationship Id="rId4" Type="http://schemas.openxmlformats.org/officeDocument/2006/relationships/slideLayout" Target="../slideLayouts/slideLayout1324.xml"/><Relationship Id="rId5" Type="http://schemas.openxmlformats.org/officeDocument/2006/relationships/slideLayout" Target="../slideLayouts/slideLayout1325.xml"/><Relationship Id="rId6" Type="http://schemas.openxmlformats.org/officeDocument/2006/relationships/slideLayout" Target="../slideLayouts/slideLayout1326.xml"/><Relationship Id="rId7" Type="http://schemas.openxmlformats.org/officeDocument/2006/relationships/slideLayout" Target="../slideLayouts/slideLayout1327.xml"/><Relationship Id="rId8" Type="http://schemas.openxmlformats.org/officeDocument/2006/relationships/slideLayout" Target="../slideLayouts/slideLayout1328.xml"/><Relationship Id="rId9" Type="http://schemas.openxmlformats.org/officeDocument/2006/relationships/slideLayout" Target="../slideLayouts/slideLayout1329.xml"/><Relationship Id="rId10" Type="http://schemas.openxmlformats.org/officeDocument/2006/relationships/slideLayout" Target="../slideLayouts/slideLayout1330.xml"/></Relationships>
</file>

<file path=ppt/slideMasters/_rels/slideMaster1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2.xml"/><Relationship Id="rId12" Type="http://schemas.openxmlformats.org/officeDocument/2006/relationships/theme" Target="../theme/theme122.xml"/><Relationship Id="rId1" Type="http://schemas.openxmlformats.org/officeDocument/2006/relationships/slideLayout" Target="../slideLayouts/slideLayout1332.xml"/><Relationship Id="rId2" Type="http://schemas.openxmlformats.org/officeDocument/2006/relationships/slideLayout" Target="../slideLayouts/slideLayout1333.xml"/><Relationship Id="rId3" Type="http://schemas.openxmlformats.org/officeDocument/2006/relationships/slideLayout" Target="../slideLayouts/slideLayout1334.xml"/><Relationship Id="rId4" Type="http://schemas.openxmlformats.org/officeDocument/2006/relationships/slideLayout" Target="../slideLayouts/slideLayout1335.xml"/><Relationship Id="rId5" Type="http://schemas.openxmlformats.org/officeDocument/2006/relationships/slideLayout" Target="../slideLayouts/slideLayout1336.xml"/><Relationship Id="rId6" Type="http://schemas.openxmlformats.org/officeDocument/2006/relationships/slideLayout" Target="../slideLayouts/slideLayout1337.xml"/><Relationship Id="rId7" Type="http://schemas.openxmlformats.org/officeDocument/2006/relationships/slideLayout" Target="../slideLayouts/slideLayout1338.xml"/><Relationship Id="rId8" Type="http://schemas.openxmlformats.org/officeDocument/2006/relationships/slideLayout" Target="../slideLayouts/slideLayout1339.xml"/><Relationship Id="rId9" Type="http://schemas.openxmlformats.org/officeDocument/2006/relationships/slideLayout" Target="../slideLayouts/slideLayout1340.xml"/><Relationship Id="rId10" Type="http://schemas.openxmlformats.org/officeDocument/2006/relationships/slideLayout" Target="../slideLayouts/slideLayout1341.xml"/></Relationships>
</file>

<file path=ppt/slideMasters/_rels/slideMaster1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3.xml"/><Relationship Id="rId12" Type="http://schemas.openxmlformats.org/officeDocument/2006/relationships/theme" Target="../theme/theme123.xml"/><Relationship Id="rId1" Type="http://schemas.openxmlformats.org/officeDocument/2006/relationships/slideLayout" Target="../slideLayouts/slideLayout1343.xml"/><Relationship Id="rId2" Type="http://schemas.openxmlformats.org/officeDocument/2006/relationships/slideLayout" Target="../slideLayouts/slideLayout1344.xml"/><Relationship Id="rId3" Type="http://schemas.openxmlformats.org/officeDocument/2006/relationships/slideLayout" Target="../slideLayouts/slideLayout1345.xml"/><Relationship Id="rId4" Type="http://schemas.openxmlformats.org/officeDocument/2006/relationships/slideLayout" Target="../slideLayouts/slideLayout1346.xml"/><Relationship Id="rId5" Type="http://schemas.openxmlformats.org/officeDocument/2006/relationships/slideLayout" Target="../slideLayouts/slideLayout1347.xml"/><Relationship Id="rId6" Type="http://schemas.openxmlformats.org/officeDocument/2006/relationships/slideLayout" Target="../slideLayouts/slideLayout1348.xml"/><Relationship Id="rId7" Type="http://schemas.openxmlformats.org/officeDocument/2006/relationships/slideLayout" Target="../slideLayouts/slideLayout1349.xml"/><Relationship Id="rId8" Type="http://schemas.openxmlformats.org/officeDocument/2006/relationships/slideLayout" Target="../slideLayouts/slideLayout1350.xml"/><Relationship Id="rId9" Type="http://schemas.openxmlformats.org/officeDocument/2006/relationships/slideLayout" Target="../slideLayouts/slideLayout1351.xml"/><Relationship Id="rId10" Type="http://schemas.openxmlformats.org/officeDocument/2006/relationships/slideLayout" Target="../slideLayouts/slideLayout1352.xml"/></Relationships>
</file>

<file path=ppt/slideMasters/_rels/slideMaster1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64.xml"/><Relationship Id="rId12" Type="http://schemas.openxmlformats.org/officeDocument/2006/relationships/theme" Target="../theme/theme124.xml"/><Relationship Id="rId1" Type="http://schemas.openxmlformats.org/officeDocument/2006/relationships/slideLayout" Target="../slideLayouts/slideLayout1354.xml"/><Relationship Id="rId2" Type="http://schemas.openxmlformats.org/officeDocument/2006/relationships/slideLayout" Target="../slideLayouts/slideLayout1355.xml"/><Relationship Id="rId3" Type="http://schemas.openxmlformats.org/officeDocument/2006/relationships/slideLayout" Target="../slideLayouts/slideLayout1356.xml"/><Relationship Id="rId4" Type="http://schemas.openxmlformats.org/officeDocument/2006/relationships/slideLayout" Target="../slideLayouts/slideLayout1357.xml"/><Relationship Id="rId5" Type="http://schemas.openxmlformats.org/officeDocument/2006/relationships/slideLayout" Target="../slideLayouts/slideLayout1358.xml"/><Relationship Id="rId6" Type="http://schemas.openxmlformats.org/officeDocument/2006/relationships/slideLayout" Target="../slideLayouts/slideLayout1359.xml"/><Relationship Id="rId7" Type="http://schemas.openxmlformats.org/officeDocument/2006/relationships/slideLayout" Target="../slideLayouts/slideLayout1360.xml"/><Relationship Id="rId8" Type="http://schemas.openxmlformats.org/officeDocument/2006/relationships/slideLayout" Target="../slideLayouts/slideLayout1361.xml"/><Relationship Id="rId9" Type="http://schemas.openxmlformats.org/officeDocument/2006/relationships/slideLayout" Target="../slideLayouts/slideLayout1362.xml"/><Relationship Id="rId10" Type="http://schemas.openxmlformats.org/officeDocument/2006/relationships/slideLayout" Target="../slideLayouts/slideLayout1363.xml"/></Relationships>
</file>

<file path=ppt/slideMasters/_rels/slideMaster1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75.xml"/><Relationship Id="rId12" Type="http://schemas.openxmlformats.org/officeDocument/2006/relationships/theme" Target="../theme/theme125.xml"/><Relationship Id="rId1" Type="http://schemas.openxmlformats.org/officeDocument/2006/relationships/slideLayout" Target="../slideLayouts/slideLayout1365.xml"/><Relationship Id="rId2" Type="http://schemas.openxmlformats.org/officeDocument/2006/relationships/slideLayout" Target="../slideLayouts/slideLayout1366.xml"/><Relationship Id="rId3" Type="http://schemas.openxmlformats.org/officeDocument/2006/relationships/slideLayout" Target="../slideLayouts/slideLayout1367.xml"/><Relationship Id="rId4" Type="http://schemas.openxmlformats.org/officeDocument/2006/relationships/slideLayout" Target="../slideLayouts/slideLayout1368.xml"/><Relationship Id="rId5" Type="http://schemas.openxmlformats.org/officeDocument/2006/relationships/slideLayout" Target="../slideLayouts/slideLayout1369.xml"/><Relationship Id="rId6" Type="http://schemas.openxmlformats.org/officeDocument/2006/relationships/slideLayout" Target="../slideLayouts/slideLayout1370.xml"/><Relationship Id="rId7" Type="http://schemas.openxmlformats.org/officeDocument/2006/relationships/slideLayout" Target="../slideLayouts/slideLayout1371.xml"/><Relationship Id="rId8" Type="http://schemas.openxmlformats.org/officeDocument/2006/relationships/slideLayout" Target="../slideLayouts/slideLayout1372.xml"/><Relationship Id="rId9" Type="http://schemas.openxmlformats.org/officeDocument/2006/relationships/slideLayout" Target="../slideLayouts/slideLayout1373.xml"/><Relationship Id="rId10" Type="http://schemas.openxmlformats.org/officeDocument/2006/relationships/slideLayout" Target="../slideLayouts/slideLayout1374.xml"/></Relationships>
</file>

<file path=ppt/slideMasters/_rels/slideMaster1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86.xml"/><Relationship Id="rId12" Type="http://schemas.openxmlformats.org/officeDocument/2006/relationships/theme" Target="../theme/theme126.xml"/><Relationship Id="rId1" Type="http://schemas.openxmlformats.org/officeDocument/2006/relationships/slideLayout" Target="../slideLayouts/slideLayout1376.xml"/><Relationship Id="rId2" Type="http://schemas.openxmlformats.org/officeDocument/2006/relationships/slideLayout" Target="../slideLayouts/slideLayout1377.xml"/><Relationship Id="rId3" Type="http://schemas.openxmlformats.org/officeDocument/2006/relationships/slideLayout" Target="../slideLayouts/slideLayout1378.xml"/><Relationship Id="rId4" Type="http://schemas.openxmlformats.org/officeDocument/2006/relationships/slideLayout" Target="../slideLayouts/slideLayout1379.xml"/><Relationship Id="rId5" Type="http://schemas.openxmlformats.org/officeDocument/2006/relationships/slideLayout" Target="../slideLayouts/slideLayout1380.xml"/><Relationship Id="rId6" Type="http://schemas.openxmlformats.org/officeDocument/2006/relationships/slideLayout" Target="../slideLayouts/slideLayout1381.xml"/><Relationship Id="rId7" Type="http://schemas.openxmlformats.org/officeDocument/2006/relationships/slideLayout" Target="../slideLayouts/slideLayout1382.xml"/><Relationship Id="rId8" Type="http://schemas.openxmlformats.org/officeDocument/2006/relationships/slideLayout" Target="../slideLayouts/slideLayout1383.xml"/><Relationship Id="rId9" Type="http://schemas.openxmlformats.org/officeDocument/2006/relationships/slideLayout" Target="../slideLayouts/slideLayout1384.xml"/><Relationship Id="rId10" Type="http://schemas.openxmlformats.org/officeDocument/2006/relationships/slideLayout" Target="../slideLayouts/slideLayout1385.xml"/></Relationships>
</file>

<file path=ppt/slideMasters/_rels/slideMaster1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97.xml"/><Relationship Id="rId12" Type="http://schemas.openxmlformats.org/officeDocument/2006/relationships/theme" Target="../theme/theme127.xml"/><Relationship Id="rId1" Type="http://schemas.openxmlformats.org/officeDocument/2006/relationships/slideLayout" Target="../slideLayouts/slideLayout1387.xml"/><Relationship Id="rId2" Type="http://schemas.openxmlformats.org/officeDocument/2006/relationships/slideLayout" Target="../slideLayouts/slideLayout1388.xml"/><Relationship Id="rId3" Type="http://schemas.openxmlformats.org/officeDocument/2006/relationships/slideLayout" Target="../slideLayouts/slideLayout1389.xml"/><Relationship Id="rId4" Type="http://schemas.openxmlformats.org/officeDocument/2006/relationships/slideLayout" Target="../slideLayouts/slideLayout1390.xml"/><Relationship Id="rId5" Type="http://schemas.openxmlformats.org/officeDocument/2006/relationships/slideLayout" Target="../slideLayouts/slideLayout1391.xml"/><Relationship Id="rId6" Type="http://schemas.openxmlformats.org/officeDocument/2006/relationships/slideLayout" Target="../slideLayouts/slideLayout1392.xml"/><Relationship Id="rId7" Type="http://schemas.openxmlformats.org/officeDocument/2006/relationships/slideLayout" Target="../slideLayouts/slideLayout1393.xml"/><Relationship Id="rId8" Type="http://schemas.openxmlformats.org/officeDocument/2006/relationships/slideLayout" Target="../slideLayouts/slideLayout1394.xml"/><Relationship Id="rId9" Type="http://schemas.openxmlformats.org/officeDocument/2006/relationships/slideLayout" Target="../slideLayouts/slideLayout1395.xml"/><Relationship Id="rId10" Type="http://schemas.openxmlformats.org/officeDocument/2006/relationships/slideLayout" Target="../slideLayouts/slideLayout1396.xml"/></Relationships>
</file>

<file path=ppt/slideMasters/_rels/slideMaster1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08.xml"/><Relationship Id="rId12" Type="http://schemas.openxmlformats.org/officeDocument/2006/relationships/theme" Target="../theme/theme128.xml"/><Relationship Id="rId13" Type="http://schemas.openxmlformats.org/officeDocument/2006/relationships/image" Target="../media/image54.png"/><Relationship Id="rId1" Type="http://schemas.openxmlformats.org/officeDocument/2006/relationships/slideLayout" Target="../slideLayouts/slideLayout1398.xml"/><Relationship Id="rId2" Type="http://schemas.openxmlformats.org/officeDocument/2006/relationships/slideLayout" Target="../slideLayouts/slideLayout1399.xml"/><Relationship Id="rId3" Type="http://schemas.openxmlformats.org/officeDocument/2006/relationships/slideLayout" Target="../slideLayouts/slideLayout1400.xml"/><Relationship Id="rId4" Type="http://schemas.openxmlformats.org/officeDocument/2006/relationships/slideLayout" Target="../slideLayouts/slideLayout1401.xml"/><Relationship Id="rId5" Type="http://schemas.openxmlformats.org/officeDocument/2006/relationships/slideLayout" Target="../slideLayouts/slideLayout1402.xml"/><Relationship Id="rId6" Type="http://schemas.openxmlformats.org/officeDocument/2006/relationships/slideLayout" Target="../slideLayouts/slideLayout1403.xml"/><Relationship Id="rId7" Type="http://schemas.openxmlformats.org/officeDocument/2006/relationships/slideLayout" Target="../slideLayouts/slideLayout1404.xml"/><Relationship Id="rId8" Type="http://schemas.openxmlformats.org/officeDocument/2006/relationships/slideLayout" Target="../slideLayouts/slideLayout1405.xml"/><Relationship Id="rId9" Type="http://schemas.openxmlformats.org/officeDocument/2006/relationships/slideLayout" Target="../slideLayouts/slideLayout1406.xml"/><Relationship Id="rId10" Type="http://schemas.openxmlformats.org/officeDocument/2006/relationships/slideLayout" Target="../slideLayouts/slideLayout1407.xml"/></Relationships>
</file>

<file path=ppt/slideMasters/_rels/slideMaster1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9.xml"/><Relationship Id="rId12" Type="http://schemas.openxmlformats.org/officeDocument/2006/relationships/theme" Target="../theme/theme129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409.xml"/><Relationship Id="rId2" Type="http://schemas.openxmlformats.org/officeDocument/2006/relationships/slideLayout" Target="../slideLayouts/slideLayout1410.xml"/><Relationship Id="rId3" Type="http://schemas.openxmlformats.org/officeDocument/2006/relationships/slideLayout" Target="../slideLayouts/slideLayout1411.xml"/><Relationship Id="rId4" Type="http://schemas.openxmlformats.org/officeDocument/2006/relationships/slideLayout" Target="../slideLayouts/slideLayout1412.xml"/><Relationship Id="rId5" Type="http://schemas.openxmlformats.org/officeDocument/2006/relationships/slideLayout" Target="../slideLayouts/slideLayout1413.xml"/><Relationship Id="rId6" Type="http://schemas.openxmlformats.org/officeDocument/2006/relationships/slideLayout" Target="../slideLayouts/slideLayout1414.xml"/><Relationship Id="rId7" Type="http://schemas.openxmlformats.org/officeDocument/2006/relationships/slideLayout" Target="../slideLayouts/slideLayout1415.xml"/><Relationship Id="rId8" Type="http://schemas.openxmlformats.org/officeDocument/2006/relationships/slideLayout" Target="../slideLayouts/slideLayout1416.xml"/><Relationship Id="rId9" Type="http://schemas.openxmlformats.org/officeDocument/2006/relationships/slideLayout" Target="../slideLayouts/slideLayout1417.xml"/><Relationship Id="rId10" Type="http://schemas.openxmlformats.org/officeDocument/2006/relationships/slideLayout" Target="../slideLayouts/slideLayout1418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0.xml"/><Relationship Id="rId12" Type="http://schemas.openxmlformats.org/officeDocument/2006/relationships/theme" Target="../theme/theme130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420.xml"/><Relationship Id="rId2" Type="http://schemas.openxmlformats.org/officeDocument/2006/relationships/slideLayout" Target="../slideLayouts/slideLayout1421.xml"/><Relationship Id="rId3" Type="http://schemas.openxmlformats.org/officeDocument/2006/relationships/slideLayout" Target="../slideLayouts/slideLayout1422.xml"/><Relationship Id="rId4" Type="http://schemas.openxmlformats.org/officeDocument/2006/relationships/slideLayout" Target="../slideLayouts/slideLayout1423.xml"/><Relationship Id="rId5" Type="http://schemas.openxmlformats.org/officeDocument/2006/relationships/slideLayout" Target="../slideLayouts/slideLayout1424.xml"/><Relationship Id="rId6" Type="http://schemas.openxmlformats.org/officeDocument/2006/relationships/slideLayout" Target="../slideLayouts/slideLayout1425.xml"/><Relationship Id="rId7" Type="http://schemas.openxmlformats.org/officeDocument/2006/relationships/slideLayout" Target="../slideLayouts/slideLayout1426.xml"/><Relationship Id="rId8" Type="http://schemas.openxmlformats.org/officeDocument/2006/relationships/slideLayout" Target="../slideLayouts/slideLayout1427.xml"/><Relationship Id="rId9" Type="http://schemas.openxmlformats.org/officeDocument/2006/relationships/slideLayout" Target="../slideLayouts/slideLayout1428.xml"/><Relationship Id="rId10" Type="http://schemas.openxmlformats.org/officeDocument/2006/relationships/slideLayout" Target="../slideLayouts/slideLayout1429.xml"/></Relationships>
</file>

<file path=ppt/slideMasters/_rels/slideMaster1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1.xml"/><Relationship Id="rId12" Type="http://schemas.openxmlformats.org/officeDocument/2006/relationships/theme" Target="../theme/theme131.xml"/><Relationship Id="rId13" Type="http://schemas.openxmlformats.org/officeDocument/2006/relationships/image" Target="../media/image55.png"/><Relationship Id="rId1" Type="http://schemas.openxmlformats.org/officeDocument/2006/relationships/slideLayout" Target="../slideLayouts/slideLayout1431.xml"/><Relationship Id="rId2" Type="http://schemas.openxmlformats.org/officeDocument/2006/relationships/slideLayout" Target="../slideLayouts/slideLayout1432.xml"/><Relationship Id="rId3" Type="http://schemas.openxmlformats.org/officeDocument/2006/relationships/slideLayout" Target="../slideLayouts/slideLayout1433.xml"/><Relationship Id="rId4" Type="http://schemas.openxmlformats.org/officeDocument/2006/relationships/slideLayout" Target="../slideLayouts/slideLayout1434.xml"/><Relationship Id="rId5" Type="http://schemas.openxmlformats.org/officeDocument/2006/relationships/slideLayout" Target="../slideLayouts/slideLayout1435.xml"/><Relationship Id="rId6" Type="http://schemas.openxmlformats.org/officeDocument/2006/relationships/slideLayout" Target="../slideLayouts/slideLayout1436.xml"/><Relationship Id="rId7" Type="http://schemas.openxmlformats.org/officeDocument/2006/relationships/slideLayout" Target="../slideLayouts/slideLayout1437.xml"/><Relationship Id="rId8" Type="http://schemas.openxmlformats.org/officeDocument/2006/relationships/slideLayout" Target="../slideLayouts/slideLayout1438.xml"/><Relationship Id="rId9" Type="http://schemas.openxmlformats.org/officeDocument/2006/relationships/slideLayout" Target="../slideLayouts/slideLayout1439.xml"/><Relationship Id="rId10" Type="http://schemas.openxmlformats.org/officeDocument/2006/relationships/slideLayout" Target="../slideLayouts/slideLayout1440.xml"/></Relationships>
</file>

<file path=ppt/slideMasters/_rels/slideMaster1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2.xml"/><Relationship Id="rId12" Type="http://schemas.openxmlformats.org/officeDocument/2006/relationships/theme" Target="../theme/theme132.xml"/><Relationship Id="rId13" Type="http://schemas.openxmlformats.org/officeDocument/2006/relationships/image" Target="../media/image56.jpeg"/><Relationship Id="rId1" Type="http://schemas.openxmlformats.org/officeDocument/2006/relationships/slideLayout" Target="../slideLayouts/slideLayout1442.xml"/><Relationship Id="rId2" Type="http://schemas.openxmlformats.org/officeDocument/2006/relationships/slideLayout" Target="../slideLayouts/slideLayout1443.xml"/><Relationship Id="rId3" Type="http://schemas.openxmlformats.org/officeDocument/2006/relationships/slideLayout" Target="../slideLayouts/slideLayout1444.xml"/><Relationship Id="rId4" Type="http://schemas.openxmlformats.org/officeDocument/2006/relationships/slideLayout" Target="../slideLayouts/slideLayout1445.xml"/><Relationship Id="rId5" Type="http://schemas.openxmlformats.org/officeDocument/2006/relationships/slideLayout" Target="../slideLayouts/slideLayout1446.xml"/><Relationship Id="rId6" Type="http://schemas.openxmlformats.org/officeDocument/2006/relationships/slideLayout" Target="../slideLayouts/slideLayout1447.xml"/><Relationship Id="rId7" Type="http://schemas.openxmlformats.org/officeDocument/2006/relationships/slideLayout" Target="../slideLayouts/slideLayout1448.xml"/><Relationship Id="rId8" Type="http://schemas.openxmlformats.org/officeDocument/2006/relationships/slideLayout" Target="../slideLayouts/slideLayout1449.xml"/><Relationship Id="rId9" Type="http://schemas.openxmlformats.org/officeDocument/2006/relationships/slideLayout" Target="../slideLayouts/slideLayout1450.xml"/><Relationship Id="rId10" Type="http://schemas.openxmlformats.org/officeDocument/2006/relationships/slideLayout" Target="../slideLayouts/slideLayout1451.xml"/></Relationships>
</file>

<file path=ppt/slideMasters/_rels/slideMaster1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63.xml"/><Relationship Id="rId12" Type="http://schemas.openxmlformats.org/officeDocument/2006/relationships/theme" Target="../theme/theme133.xml"/><Relationship Id="rId13" Type="http://schemas.openxmlformats.org/officeDocument/2006/relationships/image" Target="../media/image56.jpeg"/><Relationship Id="rId1" Type="http://schemas.openxmlformats.org/officeDocument/2006/relationships/slideLayout" Target="../slideLayouts/slideLayout1453.xml"/><Relationship Id="rId2" Type="http://schemas.openxmlformats.org/officeDocument/2006/relationships/slideLayout" Target="../slideLayouts/slideLayout1454.xml"/><Relationship Id="rId3" Type="http://schemas.openxmlformats.org/officeDocument/2006/relationships/slideLayout" Target="../slideLayouts/slideLayout1455.xml"/><Relationship Id="rId4" Type="http://schemas.openxmlformats.org/officeDocument/2006/relationships/slideLayout" Target="../slideLayouts/slideLayout1456.xml"/><Relationship Id="rId5" Type="http://schemas.openxmlformats.org/officeDocument/2006/relationships/slideLayout" Target="../slideLayouts/slideLayout1457.xml"/><Relationship Id="rId6" Type="http://schemas.openxmlformats.org/officeDocument/2006/relationships/slideLayout" Target="../slideLayouts/slideLayout1458.xml"/><Relationship Id="rId7" Type="http://schemas.openxmlformats.org/officeDocument/2006/relationships/slideLayout" Target="../slideLayouts/slideLayout1459.xml"/><Relationship Id="rId8" Type="http://schemas.openxmlformats.org/officeDocument/2006/relationships/slideLayout" Target="../slideLayouts/slideLayout1460.xml"/><Relationship Id="rId9" Type="http://schemas.openxmlformats.org/officeDocument/2006/relationships/slideLayout" Target="../slideLayouts/slideLayout1461.xml"/><Relationship Id="rId10" Type="http://schemas.openxmlformats.org/officeDocument/2006/relationships/slideLayout" Target="../slideLayouts/slideLayout1462.xml"/></Relationships>
</file>

<file path=ppt/slideMasters/_rels/slideMaster1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74.xml"/><Relationship Id="rId12" Type="http://schemas.openxmlformats.org/officeDocument/2006/relationships/theme" Target="../theme/theme134.xml"/><Relationship Id="rId13" Type="http://schemas.openxmlformats.org/officeDocument/2006/relationships/image" Target="../media/image56.jpeg"/><Relationship Id="rId1" Type="http://schemas.openxmlformats.org/officeDocument/2006/relationships/slideLayout" Target="../slideLayouts/slideLayout1464.xml"/><Relationship Id="rId2" Type="http://schemas.openxmlformats.org/officeDocument/2006/relationships/slideLayout" Target="../slideLayouts/slideLayout1465.xml"/><Relationship Id="rId3" Type="http://schemas.openxmlformats.org/officeDocument/2006/relationships/slideLayout" Target="../slideLayouts/slideLayout1466.xml"/><Relationship Id="rId4" Type="http://schemas.openxmlformats.org/officeDocument/2006/relationships/slideLayout" Target="../slideLayouts/slideLayout1467.xml"/><Relationship Id="rId5" Type="http://schemas.openxmlformats.org/officeDocument/2006/relationships/slideLayout" Target="../slideLayouts/slideLayout1468.xml"/><Relationship Id="rId6" Type="http://schemas.openxmlformats.org/officeDocument/2006/relationships/slideLayout" Target="../slideLayouts/slideLayout1469.xml"/><Relationship Id="rId7" Type="http://schemas.openxmlformats.org/officeDocument/2006/relationships/slideLayout" Target="../slideLayouts/slideLayout1470.xml"/><Relationship Id="rId8" Type="http://schemas.openxmlformats.org/officeDocument/2006/relationships/slideLayout" Target="../slideLayouts/slideLayout1471.xml"/><Relationship Id="rId9" Type="http://schemas.openxmlformats.org/officeDocument/2006/relationships/slideLayout" Target="../slideLayouts/slideLayout1472.xml"/><Relationship Id="rId10" Type="http://schemas.openxmlformats.org/officeDocument/2006/relationships/slideLayout" Target="../slideLayouts/slideLayout1473.xml"/></Relationships>
</file>

<file path=ppt/slideMasters/_rels/slideMaster1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85.xml"/><Relationship Id="rId12" Type="http://schemas.openxmlformats.org/officeDocument/2006/relationships/theme" Target="../theme/theme135.xml"/><Relationship Id="rId13" Type="http://schemas.openxmlformats.org/officeDocument/2006/relationships/image" Target="../media/image56.jpeg"/><Relationship Id="rId1" Type="http://schemas.openxmlformats.org/officeDocument/2006/relationships/slideLayout" Target="../slideLayouts/slideLayout1475.xml"/><Relationship Id="rId2" Type="http://schemas.openxmlformats.org/officeDocument/2006/relationships/slideLayout" Target="../slideLayouts/slideLayout1476.xml"/><Relationship Id="rId3" Type="http://schemas.openxmlformats.org/officeDocument/2006/relationships/slideLayout" Target="../slideLayouts/slideLayout1477.xml"/><Relationship Id="rId4" Type="http://schemas.openxmlformats.org/officeDocument/2006/relationships/slideLayout" Target="../slideLayouts/slideLayout1478.xml"/><Relationship Id="rId5" Type="http://schemas.openxmlformats.org/officeDocument/2006/relationships/slideLayout" Target="../slideLayouts/slideLayout1479.xml"/><Relationship Id="rId6" Type="http://schemas.openxmlformats.org/officeDocument/2006/relationships/slideLayout" Target="../slideLayouts/slideLayout1480.xml"/><Relationship Id="rId7" Type="http://schemas.openxmlformats.org/officeDocument/2006/relationships/slideLayout" Target="../slideLayouts/slideLayout1481.xml"/><Relationship Id="rId8" Type="http://schemas.openxmlformats.org/officeDocument/2006/relationships/slideLayout" Target="../slideLayouts/slideLayout1482.xml"/><Relationship Id="rId9" Type="http://schemas.openxmlformats.org/officeDocument/2006/relationships/slideLayout" Target="../slideLayouts/slideLayout1483.xml"/><Relationship Id="rId10" Type="http://schemas.openxmlformats.org/officeDocument/2006/relationships/slideLayout" Target="../slideLayouts/slideLayout1484.xml"/></Relationships>
</file>

<file path=ppt/slideMasters/_rels/slideMaster1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96.xml"/><Relationship Id="rId12" Type="http://schemas.openxmlformats.org/officeDocument/2006/relationships/theme" Target="../theme/theme136.xml"/><Relationship Id="rId13" Type="http://schemas.openxmlformats.org/officeDocument/2006/relationships/image" Target="../media/image57.jpeg"/><Relationship Id="rId1" Type="http://schemas.openxmlformats.org/officeDocument/2006/relationships/slideLayout" Target="../slideLayouts/slideLayout1486.xml"/><Relationship Id="rId2" Type="http://schemas.openxmlformats.org/officeDocument/2006/relationships/slideLayout" Target="../slideLayouts/slideLayout1487.xml"/><Relationship Id="rId3" Type="http://schemas.openxmlformats.org/officeDocument/2006/relationships/slideLayout" Target="../slideLayouts/slideLayout1488.xml"/><Relationship Id="rId4" Type="http://schemas.openxmlformats.org/officeDocument/2006/relationships/slideLayout" Target="../slideLayouts/slideLayout1489.xml"/><Relationship Id="rId5" Type="http://schemas.openxmlformats.org/officeDocument/2006/relationships/slideLayout" Target="../slideLayouts/slideLayout1490.xml"/><Relationship Id="rId6" Type="http://schemas.openxmlformats.org/officeDocument/2006/relationships/slideLayout" Target="../slideLayouts/slideLayout1491.xml"/><Relationship Id="rId7" Type="http://schemas.openxmlformats.org/officeDocument/2006/relationships/slideLayout" Target="../slideLayouts/slideLayout1492.xml"/><Relationship Id="rId8" Type="http://schemas.openxmlformats.org/officeDocument/2006/relationships/slideLayout" Target="../slideLayouts/slideLayout1493.xml"/><Relationship Id="rId9" Type="http://schemas.openxmlformats.org/officeDocument/2006/relationships/slideLayout" Target="../slideLayouts/slideLayout1494.xml"/><Relationship Id="rId10" Type="http://schemas.openxmlformats.org/officeDocument/2006/relationships/slideLayout" Target="../slideLayouts/slideLayout1495.xml"/></Relationships>
</file>

<file path=ppt/slideMasters/_rels/slideMaster1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07.xml"/><Relationship Id="rId12" Type="http://schemas.openxmlformats.org/officeDocument/2006/relationships/theme" Target="../theme/theme137.xml"/><Relationship Id="rId13" Type="http://schemas.openxmlformats.org/officeDocument/2006/relationships/image" Target="../media/image57.jpeg"/><Relationship Id="rId1" Type="http://schemas.openxmlformats.org/officeDocument/2006/relationships/slideLayout" Target="../slideLayouts/slideLayout1497.xml"/><Relationship Id="rId2" Type="http://schemas.openxmlformats.org/officeDocument/2006/relationships/slideLayout" Target="../slideLayouts/slideLayout1498.xml"/><Relationship Id="rId3" Type="http://schemas.openxmlformats.org/officeDocument/2006/relationships/slideLayout" Target="../slideLayouts/slideLayout1499.xml"/><Relationship Id="rId4" Type="http://schemas.openxmlformats.org/officeDocument/2006/relationships/slideLayout" Target="../slideLayouts/slideLayout1500.xml"/><Relationship Id="rId5" Type="http://schemas.openxmlformats.org/officeDocument/2006/relationships/slideLayout" Target="../slideLayouts/slideLayout1501.xml"/><Relationship Id="rId6" Type="http://schemas.openxmlformats.org/officeDocument/2006/relationships/slideLayout" Target="../slideLayouts/slideLayout1502.xml"/><Relationship Id="rId7" Type="http://schemas.openxmlformats.org/officeDocument/2006/relationships/slideLayout" Target="../slideLayouts/slideLayout1503.xml"/><Relationship Id="rId8" Type="http://schemas.openxmlformats.org/officeDocument/2006/relationships/slideLayout" Target="../slideLayouts/slideLayout1504.xml"/><Relationship Id="rId9" Type="http://schemas.openxmlformats.org/officeDocument/2006/relationships/slideLayout" Target="../slideLayouts/slideLayout1505.xml"/><Relationship Id="rId10" Type="http://schemas.openxmlformats.org/officeDocument/2006/relationships/slideLayout" Target="../slideLayouts/slideLayout1506.xml"/></Relationships>
</file>

<file path=ppt/slideMasters/_rels/slideMaster13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18.xml"/><Relationship Id="rId12" Type="http://schemas.openxmlformats.org/officeDocument/2006/relationships/theme" Target="../theme/theme138.xml"/><Relationship Id="rId13" Type="http://schemas.openxmlformats.org/officeDocument/2006/relationships/image" Target="../media/image58.png"/><Relationship Id="rId1" Type="http://schemas.openxmlformats.org/officeDocument/2006/relationships/slideLayout" Target="../slideLayouts/slideLayout1508.xml"/><Relationship Id="rId2" Type="http://schemas.openxmlformats.org/officeDocument/2006/relationships/slideLayout" Target="../slideLayouts/slideLayout1509.xml"/><Relationship Id="rId3" Type="http://schemas.openxmlformats.org/officeDocument/2006/relationships/slideLayout" Target="../slideLayouts/slideLayout1510.xml"/><Relationship Id="rId4" Type="http://schemas.openxmlformats.org/officeDocument/2006/relationships/slideLayout" Target="../slideLayouts/slideLayout1511.xml"/><Relationship Id="rId5" Type="http://schemas.openxmlformats.org/officeDocument/2006/relationships/slideLayout" Target="../slideLayouts/slideLayout1512.xml"/><Relationship Id="rId6" Type="http://schemas.openxmlformats.org/officeDocument/2006/relationships/slideLayout" Target="../slideLayouts/slideLayout1513.xml"/><Relationship Id="rId7" Type="http://schemas.openxmlformats.org/officeDocument/2006/relationships/slideLayout" Target="../slideLayouts/slideLayout1514.xml"/><Relationship Id="rId8" Type="http://schemas.openxmlformats.org/officeDocument/2006/relationships/slideLayout" Target="../slideLayouts/slideLayout1515.xml"/><Relationship Id="rId9" Type="http://schemas.openxmlformats.org/officeDocument/2006/relationships/slideLayout" Target="../slideLayouts/slideLayout1516.xml"/><Relationship Id="rId10" Type="http://schemas.openxmlformats.org/officeDocument/2006/relationships/slideLayout" Target="../slideLayouts/slideLayout1517.xml"/></Relationships>
</file>

<file path=ppt/slideMasters/_rels/slideMaster13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29.xml"/><Relationship Id="rId12" Type="http://schemas.openxmlformats.org/officeDocument/2006/relationships/theme" Target="../theme/theme139.xml"/><Relationship Id="rId13" Type="http://schemas.openxmlformats.org/officeDocument/2006/relationships/image" Target="../media/image59.png"/><Relationship Id="rId1" Type="http://schemas.openxmlformats.org/officeDocument/2006/relationships/slideLayout" Target="../slideLayouts/slideLayout1519.xml"/><Relationship Id="rId2" Type="http://schemas.openxmlformats.org/officeDocument/2006/relationships/slideLayout" Target="../slideLayouts/slideLayout1520.xml"/><Relationship Id="rId3" Type="http://schemas.openxmlformats.org/officeDocument/2006/relationships/slideLayout" Target="../slideLayouts/slideLayout1521.xml"/><Relationship Id="rId4" Type="http://schemas.openxmlformats.org/officeDocument/2006/relationships/slideLayout" Target="../slideLayouts/slideLayout1522.xml"/><Relationship Id="rId5" Type="http://schemas.openxmlformats.org/officeDocument/2006/relationships/slideLayout" Target="../slideLayouts/slideLayout1523.xml"/><Relationship Id="rId6" Type="http://schemas.openxmlformats.org/officeDocument/2006/relationships/slideLayout" Target="../slideLayouts/slideLayout1524.xml"/><Relationship Id="rId7" Type="http://schemas.openxmlformats.org/officeDocument/2006/relationships/slideLayout" Target="../slideLayouts/slideLayout1525.xml"/><Relationship Id="rId8" Type="http://schemas.openxmlformats.org/officeDocument/2006/relationships/slideLayout" Target="../slideLayouts/slideLayout1526.xml"/><Relationship Id="rId9" Type="http://schemas.openxmlformats.org/officeDocument/2006/relationships/slideLayout" Target="../slideLayouts/slideLayout1527.xml"/><Relationship Id="rId10" Type="http://schemas.openxmlformats.org/officeDocument/2006/relationships/slideLayout" Target="../slideLayouts/slideLayout1528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4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0.xml"/><Relationship Id="rId12" Type="http://schemas.openxmlformats.org/officeDocument/2006/relationships/theme" Target="../theme/theme140.xml"/><Relationship Id="rId13" Type="http://schemas.openxmlformats.org/officeDocument/2006/relationships/image" Target="../media/image56.jpeg"/><Relationship Id="rId1" Type="http://schemas.openxmlformats.org/officeDocument/2006/relationships/slideLayout" Target="../slideLayouts/slideLayout1530.xml"/><Relationship Id="rId2" Type="http://schemas.openxmlformats.org/officeDocument/2006/relationships/slideLayout" Target="../slideLayouts/slideLayout1531.xml"/><Relationship Id="rId3" Type="http://schemas.openxmlformats.org/officeDocument/2006/relationships/slideLayout" Target="../slideLayouts/slideLayout1532.xml"/><Relationship Id="rId4" Type="http://schemas.openxmlformats.org/officeDocument/2006/relationships/slideLayout" Target="../slideLayouts/slideLayout1533.xml"/><Relationship Id="rId5" Type="http://schemas.openxmlformats.org/officeDocument/2006/relationships/slideLayout" Target="../slideLayouts/slideLayout1534.xml"/><Relationship Id="rId6" Type="http://schemas.openxmlformats.org/officeDocument/2006/relationships/slideLayout" Target="../slideLayouts/slideLayout1535.xml"/><Relationship Id="rId7" Type="http://schemas.openxmlformats.org/officeDocument/2006/relationships/slideLayout" Target="../slideLayouts/slideLayout1536.xml"/><Relationship Id="rId8" Type="http://schemas.openxmlformats.org/officeDocument/2006/relationships/slideLayout" Target="../slideLayouts/slideLayout1537.xml"/><Relationship Id="rId9" Type="http://schemas.openxmlformats.org/officeDocument/2006/relationships/slideLayout" Target="../slideLayouts/slideLayout1538.xml"/><Relationship Id="rId10" Type="http://schemas.openxmlformats.org/officeDocument/2006/relationships/slideLayout" Target="../slideLayouts/slideLayout1539.xml"/></Relationships>
</file>

<file path=ppt/slideMasters/_rels/slideMaster1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1.xml"/><Relationship Id="rId12" Type="http://schemas.openxmlformats.org/officeDocument/2006/relationships/theme" Target="../theme/theme141.xml"/><Relationship Id="rId13" Type="http://schemas.openxmlformats.org/officeDocument/2006/relationships/image" Target="../media/image60.png"/><Relationship Id="rId1" Type="http://schemas.openxmlformats.org/officeDocument/2006/relationships/slideLayout" Target="../slideLayouts/slideLayout1541.xml"/><Relationship Id="rId2" Type="http://schemas.openxmlformats.org/officeDocument/2006/relationships/slideLayout" Target="../slideLayouts/slideLayout1542.xml"/><Relationship Id="rId3" Type="http://schemas.openxmlformats.org/officeDocument/2006/relationships/slideLayout" Target="../slideLayouts/slideLayout1543.xml"/><Relationship Id="rId4" Type="http://schemas.openxmlformats.org/officeDocument/2006/relationships/slideLayout" Target="../slideLayouts/slideLayout1544.xml"/><Relationship Id="rId5" Type="http://schemas.openxmlformats.org/officeDocument/2006/relationships/slideLayout" Target="../slideLayouts/slideLayout1545.xml"/><Relationship Id="rId6" Type="http://schemas.openxmlformats.org/officeDocument/2006/relationships/slideLayout" Target="../slideLayouts/slideLayout1546.xml"/><Relationship Id="rId7" Type="http://schemas.openxmlformats.org/officeDocument/2006/relationships/slideLayout" Target="../slideLayouts/slideLayout1547.xml"/><Relationship Id="rId8" Type="http://schemas.openxmlformats.org/officeDocument/2006/relationships/slideLayout" Target="../slideLayouts/slideLayout1548.xml"/><Relationship Id="rId9" Type="http://schemas.openxmlformats.org/officeDocument/2006/relationships/slideLayout" Target="../slideLayouts/slideLayout1549.xml"/><Relationship Id="rId10" Type="http://schemas.openxmlformats.org/officeDocument/2006/relationships/slideLayout" Target="../slideLayouts/slideLayout1550.xml"/></Relationships>
</file>

<file path=ppt/slideMasters/_rels/slideMaster1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2.xml"/><Relationship Id="rId12" Type="http://schemas.openxmlformats.org/officeDocument/2006/relationships/theme" Target="../theme/theme142.xml"/><Relationship Id="rId13" Type="http://schemas.openxmlformats.org/officeDocument/2006/relationships/image" Target="../media/image61.png"/><Relationship Id="rId1" Type="http://schemas.openxmlformats.org/officeDocument/2006/relationships/slideLayout" Target="../slideLayouts/slideLayout1552.xml"/><Relationship Id="rId2" Type="http://schemas.openxmlformats.org/officeDocument/2006/relationships/slideLayout" Target="../slideLayouts/slideLayout1553.xml"/><Relationship Id="rId3" Type="http://schemas.openxmlformats.org/officeDocument/2006/relationships/slideLayout" Target="../slideLayouts/slideLayout1554.xml"/><Relationship Id="rId4" Type="http://schemas.openxmlformats.org/officeDocument/2006/relationships/slideLayout" Target="../slideLayouts/slideLayout1555.xml"/><Relationship Id="rId5" Type="http://schemas.openxmlformats.org/officeDocument/2006/relationships/slideLayout" Target="../slideLayouts/slideLayout1556.xml"/><Relationship Id="rId6" Type="http://schemas.openxmlformats.org/officeDocument/2006/relationships/slideLayout" Target="../slideLayouts/slideLayout1557.xml"/><Relationship Id="rId7" Type="http://schemas.openxmlformats.org/officeDocument/2006/relationships/slideLayout" Target="../slideLayouts/slideLayout1558.xml"/><Relationship Id="rId8" Type="http://schemas.openxmlformats.org/officeDocument/2006/relationships/slideLayout" Target="../slideLayouts/slideLayout1559.xml"/><Relationship Id="rId9" Type="http://schemas.openxmlformats.org/officeDocument/2006/relationships/slideLayout" Target="../slideLayouts/slideLayout1560.xml"/><Relationship Id="rId10" Type="http://schemas.openxmlformats.org/officeDocument/2006/relationships/slideLayout" Target="../slideLayouts/slideLayout1561.xml"/></Relationships>
</file>

<file path=ppt/slideMasters/_rels/slideMaster14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73.xml"/><Relationship Id="rId12" Type="http://schemas.openxmlformats.org/officeDocument/2006/relationships/theme" Target="../theme/theme143.xml"/><Relationship Id="rId13" Type="http://schemas.openxmlformats.org/officeDocument/2006/relationships/image" Target="../media/image62.png"/><Relationship Id="rId1" Type="http://schemas.openxmlformats.org/officeDocument/2006/relationships/slideLayout" Target="../slideLayouts/slideLayout1563.xml"/><Relationship Id="rId2" Type="http://schemas.openxmlformats.org/officeDocument/2006/relationships/slideLayout" Target="../slideLayouts/slideLayout1564.xml"/><Relationship Id="rId3" Type="http://schemas.openxmlformats.org/officeDocument/2006/relationships/slideLayout" Target="../slideLayouts/slideLayout1565.xml"/><Relationship Id="rId4" Type="http://schemas.openxmlformats.org/officeDocument/2006/relationships/slideLayout" Target="../slideLayouts/slideLayout1566.xml"/><Relationship Id="rId5" Type="http://schemas.openxmlformats.org/officeDocument/2006/relationships/slideLayout" Target="../slideLayouts/slideLayout1567.xml"/><Relationship Id="rId6" Type="http://schemas.openxmlformats.org/officeDocument/2006/relationships/slideLayout" Target="../slideLayouts/slideLayout1568.xml"/><Relationship Id="rId7" Type="http://schemas.openxmlformats.org/officeDocument/2006/relationships/slideLayout" Target="../slideLayouts/slideLayout1569.xml"/><Relationship Id="rId8" Type="http://schemas.openxmlformats.org/officeDocument/2006/relationships/slideLayout" Target="../slideLayouts/slideLayout1570.xml"/><Relationship Id="rId9" Type="http://schemas.openxmlformats.org/officeDocument/2006/relationships/slideLayout" Target="../slideLayouts/slideLayout1571.xml"/><Relationship Id="rId10" Type="http://schemas.openxmlformats.org/officeDocument/2006/relationships/slideLayout" Target="../slideLayouts/slideLayout1572.xml"/></Relationships>
</file>

<file path=ppt/slideMasters/_rels/slideMaster14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84.xml"/><Relationship Id="rId12" Type="http://schemas.openxmlformats.org/officeDocument/2006/relationships/theme" Target="../theme/theme144.xml"/><Relationship Id="rId13" Type="http://schemas.openxmlformats.org/officeDocument/2006/relationships/image" Target="../media/image63.png"/><Relationship Id="rId1" Type="http://schemas.openxmlformats.org/officeDocument/2006/relationships/slideLayout" Target="../slideLayouts/slideLayout1574.xml"/><Relationship Id="rId2" Type="http://schemas.openxmlformats.org/officeDocument/2006/relationships/slideLayout" Target="../slideLayouts/slideLayout1575.xml"/><Relationship Id="rId3" Type="http://schemas.openxmlformats.org/officeDocument/2006/relationships/slideLayout" Target="../slideLayouts/slideLayout1576.xml"/><Relationship Id="rId4" Type="http://schemas.openxmlformats.org/officeDocument/2006/relationships/slideLayout" Target="../slideLayouts/slideLayout1577.xml"/><Relationship Id="rId5" Type="http://schemas.openxmlformats.org/officeDocument/2006/relationships/slideLayout" Target="../slideLayouts/slideLayout1578.xml"/><Relationship Id="rId6" Type="http://schemas.openxmlformats.org/officeDocument/2006/relationships/slideLayout" Target="../slideLayouts/slideLayout1579.xml"/><Relationship Id="rId7" Type="http://schemas.openxmlformats.org/officeDocument/2006/relationships/slideLayout" Target="../slideLayouts/slideLayout1580.xml"/><Relationship Id="rId8" Type="http://schemas.openxmlformats.org/officeDocument/2006/relationships/slideLayout" Target="../slideLayouts/slideLayout1581.xml"/><Relationship Id="rId9" Type="http://schemas.openxmlformats.org/officeDocument/2006/relationships/slideLayout" Target="../slideLayouts/slideLayout1582.xml"/><Relationship Id="rId10" Type="http://schemas.openxmlformats.org/officeDocument/2006/relationships/slideLayout" Target="../slideLayouts/slideLayout1583.xml"/></Relationships>
</file>

<file path=ppt/slideMasters/_rels/slideMaster14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95.xml"/><Relationship Id="rId12" Type="http://schemas.openxmlformats.org/officeDocument/2006/relationships/theme" Target="../theme/theme145.xml"/><Relationship Id="rId13" Type="http://schemas.openxmlformats.org/officeDocument/2006/relationships/image" Target="../media/image56.jpeg"/><Relationship Id="rId1" Type="http://schemas.openxmlformats.org/officeDocument/2006/relationships/slideLayout" Target="../slideLayouts/slideLayout1585.xml"/><Relationship Id="rId2" Type="http://schemas.openxmlformats.org/officeDocument/2006/relationships/slideLayout" Target="../slideLayouts/slideLayout1586.xml"/><Relationship Id="rId3" Type="http://schemas.openxmlformats.org/officeDocument/2006/relationships/slideLayout" Target="../slideLayouts/slideLayout1587.xml"/><Relationship Id="rId4" Type="http://schemas.openxmlformats.org/officeDocument/2006/relationships/slideLayout" Target="../slideLayouts/slideLayout1588.xml"/><Relationship Id="rId5" Type="http://schemas.openxmlformats.org/officeDocument/2006/relationships/slideLayout" Target="../slideLayouts/slideLayout1589.xml"/><Relationship Id="rId6" Type="http://schemas.openxmlformats.org/officeDocument/2006/relationships/slideLayout" Target="../slideLayouts/slideLayout1590.xml"/><Relationship Id="rId7" Type="http://schemas.openxmlformats.org/officeDocument/2006/relationships/slideLayout" Target="../slideLayouts/slideLayout1591.xml"/><Relationship Id="rId8" Type="http://schemas.openxmlformats.org/officeDocument/2006/relationships/slideLayout" Target="../slideLayouts/slideLayout1592.xml"/><Relationship Id="rId9" Type="http://schemas.openxmlformats.org/officeDocument/2006/relationships/slideLayout" Target="../slideLayouts/slideLayout1593.xml"/><Relationship Id="rId10" Type="http://schemas.openxmlformats.org/officeDocument/2006/relationships/slideLayout" Target="../slideLayouts/slideLayout1594.xml"/></Relationships>
</file>

<file path=ppt/slideMasters/_rels/slideMaster14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6.xml"/><Relationship Id="rId12" Type="http://schemas.openxmlformats.org/officeDocument/2006/relationships/theme" Target="../theme/theme146.xml"/><Relationship Id="rId13" Type="http://schemas.openxmlformats.org/officeDocument/2006/relationships/image" Target="../media/image56.jpeg"/><Relationship Id="rId1" Type="http://schemas.openxmlformats.org/officeDocument/2006/relationships/slideLayout" Target="../slideLayouts/slideLayout1596.xml"/><Relationship Id="rId2" Type="http://schemas.openxmlformats.org/officeDocument/2006/relationships/slideLayout" Target="../slideLayouts/slideLayout1597.xml"/><Relationship Id="rId3" Type="http://schemas.openxmlformats.org/officeDocument/2006/relationships/slideLayout" Target="../slideLayouts/slideLayout1598.xml"/><Relationship Id="rId4" Type="http://schemas.openxmlformats.org/officeDocument/2006/relationships/slideLayout" Target="../slideLayouts/slideLayout1599.xml"/><Relationship Id="rId5" Type="http://schemas.openxmlformats.org/officeDocument/2006/relationships/slideLayout" Target="../slideLayouts/slideLayout1600.xml"/><Relationship Id="rId6" Type="http://schemas.openxmlformats.org/officeDocument/2006/relationships/slideLayout" Target="../slideLayouts/slideLayout1601.xml"/><Relationship Id="rId7" Type="http://schemas.openxmlformats.org/officeDocument/2006/relationships/slideLayout" Target="../slideLayouts/slideLayout1602.xml"/><Relationship Id="rId8" Type="http://schemas.openxmlformats.org/officeDocument/2006/relationships/slideLayout" Target="../slideLayouts/slideLayout1603.xml"/><Relationship Id="rId9" Type="http://schemas.openxmlformats.org/officeDocument/2006/relationships/slideLayout" Target="../slideLayouts/slideLayout1604.xml"/><Relationship Id="rId10" Type="http://schemas.openxmlformats.org/officeDocument/2006/relationships/slideLayout" Target="../slideLayouts/slideLayout1605.xml"/></Relationships>
</file>

<file path=ppt/slideMasters/_rels/slideMaster14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17.xml"/><Relationship Id="rId12" Type="http://schemas.openxmlformats.org/officeDocument/2006/relationships/theme" Target="../theme/theme147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607.xml"/><Relationship Id="rId2" Type="http://schemas.openxmlformats.org/officeDocument/2006/relationships/slideLayout" Target="../slideLayouts/slideLayout1608.xml"/><Relationship Id="rId3" Type="http://schemas.openxmlformats.org/officeDocument/2006/relationships/slideLayout" Target="../slideLayouts/slideLayout1609.xml"/><Relationship Id="rId4" Type="http://schemas.openxmlformats.org/officeDocument/2006/relationships/slideLayout" Target="../slideLayouts/slideLayout1610.xml"/><Relationship Id="rId5" Type="http://schemas.openxmlformats.org/officeDocument/2006/relationships/slideLayout" Target="../slideLayouts/slideLayout1611.xml"/><Relationship Id="rId6" Type="http://schemas.openxmlformats.org/officeDocument/2006/relationships/slideLayout" Target="../slideLayouts/slideLayout1612.xml"/><Relationship Id="rId7" Type="http://schemas.openxmlformats.org/officeDocument/2006/relationships/slideLayout" Target="../slideLayouts/slideLayout1613.xml"/><Relationship Id="rId8" Type="http://schemas.openxmlformats.org/officeDocument/2006/relationships/slideLayout" Target="../slideLayouts/slideLayout1614.xml"/><Relationship Id="rId9" Type="http://schemas.openxmlformats.org/officeDocument/2006/relationships/slideLayout" Target="../slideLayouts/slideLayout1615.xml"/><Relationship Id="rId10" Type="http://schemas.openxmlformats.org/officeDocument/2006/relationships/slideLayout" Target="../slideLayouts/slideLayout1616.xml"/></Relationships>
</file>

<file path=ppt/slideMasters/_rels/slideMaster14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28.xml"/><Relationship Id="rId12" Type="http://schemas.openxmlformats.org/officeDocument/2006/relationships/theme" Target="../theme/theme148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618.xml"/><Relationship Id="rId2" Type="http://schemas.openxmlformats.org/officeDocument/2006/relationships/slideLayout" Target="../slideLayouts/slideLayout1619.xml"/><Relationship Id="rId3" Type="http://schemas.openxmlformats.org/officeDocument/2006/relationships/slideLayout" Target="../slideLayouts/slideLayout1620.xml"/><Relationship Id="rId4" Type="http://schemas.openxmlformats.org/officeDocument/2006/relationships/slideLayout" Target="../slideLayouts/slideLayout1621.xml"/><Relationship Id="rId5" Type="http://schemas.openxmlformats.org/officeDocument/2006/relationships/slideLayout" Target="../slideLayouts/slideLayout1622.xml"/><Relationship Id="rId6" Type="http://schemas.openxmlformats.org/officeDocument/2006/relationships/slideLayout" Target="../slideLayouts/slideLayout1623.xml"/><Relationship Id="rId7" Type="http://schemas.openxmlformats.org/officeDocument/2006/relationships/slideLayout" Target="../slideLayouts/slideLayout1624.xml"/><Relationship Id="rId8" Type="http://schemas.openxmlformats.org/officeDocument/2006/relationships/slideLayout" Target="../slideLayouts/slideLayout1625.xml"/><Relationship Id="rId9" Type="http://schemas.openxmlformats.org/officeDocument/2006/relationships/slideLayout" Target="../slideLayouts/slideLayout1626.xml"/><Relationship Id="rId10" Type="http://schemas.openxmlformats.org/officeDocument/2006/relationships/slideLayout" Target="../slideLayouts/slideLayout1627.xml"/></Relationships>
</file>

<file path=ppt/slideMasters/_rels/slideMaster14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39.xml"/><Relationship Id="rId12" Type="http://schemas.openxmlformats.org/officeDocument/2006/relationships/theme" Target="../theme/theme149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629.xml"/><Relationship Id="rId2" Type="http://schemas.openxmlformats.org/officeDocument/2006/relationships/slideLayout" Target="../slideLayouts/slideLayout1630.xml"/><Relationship Id="rId3" Type="http://schemas.openxmlformats.org/officeDocument/2006/relationships/slideLayout" Target="../slideLayouts/slideLayout1631.xml"/><Relationship Id="rId4" Type="http://schemas.openxmlformats.org/officeDocument/2006/relationships/slideLayout" Target="../slideLayouts/slideLayout1632.xml"/><Relationship Id="rId5" Type="http://schemas.openxmlformats.org/officeDocument/2006/relationships/slideLayout" Target="../slideLayouts/slideLayout1633.xml"/><Relationship Id="rId6" Type="http://schemas.openxmlformats.org/officeDocument/2006/relationships/slideLayout" Target="../slideLayouts/slideLayout1634.xml"/><Relationship Id="rId7" Type="http://schemas.openxmlformats.org/officeDocument/2006/relationships/slideLayout" Target="../slideLayouts/slideLayout1635.xml"/><Relationship Id="rId8" Type="http://schemas.openxmlformats.org/officeDocument/2006/relationships/slideLayout" Target="../slideLayouts/slideLayout1636.xml"/><Relationship Id="rId9" Type="http://schemas.openxmlformats.org/officeDocument/2006/relationships/slideLayout" Target="../slideLayouts/slideLayout1637.xml"/><Relationship Id="rId10" Type="http://schemas.openxmlformats.org/officeDocument/2006/relationships/slideLayout" Target="../slideLayouts/slideLayout1638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5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0.xml"/><Relationship Id="rId12" Type="http://schemas.openxmlformats.org/officeDocument/2006/relationships/theme" Target="../theme/theme150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640.xml"/><Relationship Id="rId2" Type="http://schemas.openxmlformats.org/officeDocument/2006/relationships/slideLayout" Target="../slideLayouts/slideLayout1641.xml"/><Relationship Id="rId3" Type="http://schemas.openxmlformats.org/officeDocument/2006/relationships/slideLayout" Target="../slideLayouts/slideLayout1642.xml"/><Relationship Id="rId4" Type="http://schemas.openxmlformats.org/officeDocument/2006/relationships/slideLayout" Target="../slideLayouts/slideLayout1643.xml"/><Relationship Id="rId5" Type="http://schemas.openxmlformats.org/officeDocument/2006/relationships/slideLayout" Target="../slideLayouts/slideLayout1644.xml"/><Relationship Id="rId6" Type="http://schemas.openxmlformats.org/officeDocument/2006/relationships/slideLayout" Target="../slideLayouts/slideLayout1645.xml"/><Relationship Id="rId7" Type="http://schemas.openxmlformats.org/officeDocument/2006/relationships/slideLayout" Target="../slideLayouts/slideLayout1646.xml"/><Relationship Id="rId8" Type="http://schemas.openxmlformats.org/officeDocument/2006/relationships/slideLayout" Target="../slideLayouts/slideLayout1647.xml"/><Relationship Id="rId9" Type="http://schemas.openxmlformats.org/officeDocument/2006/relationships/slideLayout" Target="../slideLayouts/slideLayout1648.xml"/><Relationship Id="rId10" Type="http://schemas.openxmlformats.org/officeDocument/2006/relationships/slideLayout" Target="../slideLayouts/slideLayout1649.xml"/></Relationships>
</file>

<file path=ppt/slideMasters/_rels/slideMaster15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61.xml"/><Relationship Id="rId12" Type="http://schemas.openxmlformats.org/officeDocument/2006/relationships/theme" Target="../theme/theme15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651.xml"/><Relationship Id="rId2" Type="http://schemas.openxmlformats.org/officeDocument/2006/relationships/slideLayout" Target="../slideLayouts/slideLayout1652.xml"/><Relationship Id="rId3" Type="http://schemas.openxmlformats.org/officeDocument/2006/relationships/slideLayout" Target="../slideLayouts/slideLayout1653.xml"/><Relationship Id="rId4" Type="http://schemas.openxmlformats.org/officeDocument/2006/relationships/slideLayout" Target="../slideLayouts/slideLayout1654.xml"/><Relationship Id="rId5" Type="http://schemas.openxmlformats.org/officeDocument/2006/relationships/slideLayout" Target="../slideLayouts/slideLayout1655.xml"/><Relationship Id="rId6" Type="http://schemas.openxmlformats.org/officeDocument/2006/relationships/slideLayout" Target="../slideLayouts/slideLayout1656.xml"/><Relationship Id="rId7" Type="http://schemas.openxmlformats.org/officeDocument/2006/relationships/slideLayout" Target="../slideLayouts/slideLayout1657.xml"/><Relationship Id="rId8" Type="http://schemas.openxmlformats.org/officeDocument/2006/relationships/slideLayout" Target="../slideLayouts/slideLayout1658.xml"/><Relationship Id="rId9" Type="http://schemas.openxmlformats.org/officeDocument/2006/relationships/slideLayout" Target="../slideLayouts/slideLayout1659.xml"/><Relationship Id="rId10" Type="http://schemas.openxmlformats.org/officeDocument/2006/relationships/slideLayout" Target="../slideLayouts/slideLayout1660.xml"/></Relationships>
</file>

<file path=ppt/slideMasters/_rels/slideMaster15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72.xml"/><Relationship Id="rId12" Type="http://schemas.openxmlformats.org/officeDocument/2006/relationships/theme" Target="../theme/theme15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662.xml"/><Relationship Id="rId2" Type="http://schemas.openxmlformats.org/officeDocument/2006/relationships/slideLayout" Target="../slideLayouts/slideLayout1663.xml"/><Relationship Id="rId3" Type="http://schemas.openxmlformats.org/officeDocument/2006/relationships/slideLayout" Target="../slideLayouts/slideLayout1664.xml"/><Relationship Id="rId4" Type="http://schemas.openxmlformats.org/officeDocument/2006/relationships/slideLayout" Target="../slideLayouts/slideLayout1665.xml"/><Relationship Id="rId5" Type="http://schemas.openxmlformats.org/officeDocument/2006/relationships/slideLayout" Target="../slideLayouts/slideLayout1666.xml"/><Relationship Id="rId6" Type="http://schemas.openxmlformats.org/officeDocument/2006/relationships/slideLayout" Target="../slideLayouts/slideLayout1667.xml"/><Relationship Id="rId7" Type="http://schemas.openxmlformats.org/officeDocument/2006/relationships/slideLayout" Target="../slideLayouts/slideLayout1668.xml"/><Relationship Id="rId8" Type="http://schemas.openxmlformats.org/officeDocument/2006/relationships/slideLayout" Target="../slideLayouts/slideLayout1669.xml"/><Relationship Id="rId9" Type="http://schemas.openxmlformats.org/officeDocument/2006/relationships/slideLayout" Target="../slideLayouts/slideLayout1670.xml"/><Relationship Id="rId10" Type="http://schemas.openxmlformats.org/officeDocument/2006/relationships/slideLayout" Target="../slideLayouts/slideLayout1671.xml"/></Relationships>
</file>

<file path=ppt/slideMasters/_rels/slideMaster15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83.xml"/><Relationship Id="rId12" Type="http://schemas.openxmlformats.org/officeDocument/2006/relationships/theme" Target="../theme/theme153.xml"/><Relationship Id="rId13" Type="http://schemas.openxmlformats.org/officeDocument/2006/relationships/image" Target="../media/image64.png"/><Relationship Id="rId1" Type="http://schemas.openxmlformats.org/officeDocument/2006/relationships/slideLayout" Target="../slideLayouts/slideLayout1673.xml"/><Relationship Id="rId2" Type="http://schemas.openxmlformats.org/officeDocument/2006/relationships/slideLayout" Target="../slideLayouts/slideLayout1674.xml"/><Relationship Id="rId3" Type="http://schemas.openxmlformats.org/officeDocument/2006/relationships/slideLayout" Target="../slideLayouts/slideLayout1675.xml"/><Relationship Id="rId4" Type="http://schemas.openxmlformats.org/officeDocument/2006/relationships/slideLayout" Target="../slideLayouts/slideLayout1676.xml"/><Relationship Id="rId5" Type="http://schemas.openxmlformats.org/officeDocument/2006/relationships/slideLayout" Target="../slideLayouts/slideLayout1677.xml"/><Relationship Id="rId6" Type="http://schemas.openxmlformats.org/officeDocument/2006/relationships/slideLayout" Target="../slideLayouts/slideLayout1678.xml"/><Relationship Id="rId7" Type="http://schemas.openxmlformats.org/officeDocument/2006/relationships/slideLayout" Target="../slideLayouts/slideLayout1679.xml"/><Relationship Id="rId8" Type="http://schemas.openxmlformats.org/officeDocument/2006/relationships/slideLayout" Target="../slideLayouts/slideLayout1680.xml"/><Relationship Id="rId9" Type="http://schemas.openxmlformats.org/officeDocument/2006/relationships/slideLayout" Target="../slideLayouts/slideLayout1681.xml"/><Relationship Id="rId10" Type="http://schemas.openxmlformats.org/officeDocument/2006/relationships/slideLayout" Target="../slideLayouts/slideLayout1682.xml"/></Relationships>
</file>

<file path=ppt/slideMasters/_rels/slideMaster15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4.xml"/><Relationship Id="rId12" Type="http://schemas.openxmlformats.org/officeDocument/2006/relationships/theme" Target="../theme/theme154.xml"/><Relationship Id="rId13" Type="http://schemas.openxmlformats.org/officeDocument/2006/relationships/image" Target="../media/image65.png"/><Relationship Id="rId1" Type="http://schemas.openxmlformats.org/officeDocument/2006/relationships/slideLayout" Target="../slideLayouts/slideLayout1684.xml"/><Relationship Id="rId2" Type="http://schemas.openxmlformats.org/officeDocument/2006/relationships/slideLayout" Target="../slideLayouts/slideLayout1685.xml"/><Relationship Id="rId3" Type="http://schemas.openxmlformats.org/officeDocument/2006/relationships/slideLayout" Target="../slideLayouts/slideLayout1686.xml"/><Relationship Id="rId4" Type="http://schemas.openxmlformats.org/officeDocument/2006/relationships/slideLayout" Target="../slideLayouts/slideLayout1687.xml"/><Relationship Id="rId5" Type="http://schemas.openxmlformats.org/officeDocument/2006/relationships/slideLayout" Target="../slideLayouts/slideLayout1688.xml"/><Relationship Id="rId6" Type="http://schemas.openxmlformats.org/officeDocument/2006/relationships/slideLayout" Target="../slideLayouts/slideLayout1689.xml"/><Relationship Id="rId7" Type="http://schemas.openxmlformats.org/officeDocument/2006/relationships/slideLayout" Target="../slideLayouts/slideLayout1690.xml"/><Relationship Id="rId8" Type="http://schemas.openxmlformats.org/officeDocument/2006/relationships/slideLayout" Target="../slideLayouts/slideLayout1691.xml"/><Relationship Id="rId9" Type="http://schemas.openxmlformats.org/officeDocument/2006/relationships/slideLayout" Target="../slideLayouts/slideLayout1692.xml"/><Relationship Id="rId10" Type="http://schemas.openxmlformats.org/officeDocument/2006/relationships/slideLayout" Target="../slideLayouts/slideLayout1693.xml"/></Relationships>
</file>

<file path=ppt/slideMasters/_rels/slideMaster15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05.xml"/><Relationship Id="rId12" Type="http://schemas.openxmlformats.org/officeDocument/2006/relationships/theme" Target="../theme/theme155.xml"/><Relationship Id="rId13" Type="http://schemas.openxmlformats.org/officeDocument/2006/relationships/image" Target="../media/image66.png"/><Relationship Id="rId1" Type="http://schemas.openxmlformats.org/officeDocument/2006/relationships/slideLayout" Target="../slideLayouts/slideLayout1695.xml"/><Relationship Id="rId2" Type="http://schemas.openxmlformats.org/officeDocument/2006/relationships/slideLayout" Target="../slideLayouts/slideLayout1696.xml"/><Relationship Id="rId3" Type="http://schemas.openxmlformats.org/officeDocument/2006/relationships/slideLayout" Target="../slideLayouts/slideLayout1697.xml"/><Relationship Id="rId4" Type="http://schemas.openxmlformats.org/officeDocument/2006/relationships/slideLayout" Target="../slideLayouts/slideLayout1698.xml"/><Relationship Id="rId5" Type="http://schemas.openxmlformats.org/officeDocument/2006/relationships/slideLayout" Target="../slideLayouts/slideLayout1699.xml"/><Relationship Id="rId6" Type="http://schemas.openxmlformats.org/officeDocument/2006/relationships/slideLayout" Target="../slideLayouts/slideLayout1700.xml"/><Relationship Id="rId7" Type="http://schemas.openxmlformats.org/officeDocument/2006/relationships/slideLayout" Target="../slideLayouts/slideLayout1701.xml"/><Relationship Id="rId8" Type="http://schemas.openxmlformats.org/officeDocument/2006/relationships/slideLayout" Target="../slideLayouts/slideLayout1702.xml"/><Relationship Id="rId9" Type="http://schemas.openxmlformats.org/officeDocument/2006/relationships/slideLayout" Target="../slideLayouts/slideLayout1703.xml"/><Relationship Id="rId10" Type="http://schemas.openxmlformats.org/officeDocument/2006/relationships/slideLayout" Target="../slideLayouts/slideLayout1704.xml"/></Relationships>
</file>

<file path=ppt/slideMasters/_rels/slideMaster15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16.xml"/><Relationship Id="rId12" Type="http://schemas.openxmlformats.org/officeDocument/2006/relationships/theme" Target="../theme/theme156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706.xml"/><Relationship Id="rId2" Type="http://schemas.openxmlformats.org/officeDocument/2006/relationships/slideLayout" Target="../slideLayouts/slideLayout1707.xml"/><Relationship Id="rId3" Type="http://schemas.openxmlformats.org/officeDocument/2006/relationships/slideLayout" Target="../slideLayouts/slideLayout1708.xml"/><Relationship Id="rId4" Type="http://schemas.openxmlformats.org/officeDocument/2006/relationships/slideLayout" Target="../slideLayouts/slideLayout1709.xml"/><Relationship Id="rId5" Type="http://schemas.openxmlformats.org/officeDocument/2006/relationships/slideLayout" Target="../slideLayouts/slideLayout1710.xml"/><Relationship Id="rId6" Type="http://schemas.openxmlformats.org/officeDocument/2006/relationships/slideLayout" Target="../slideLayouts/slideLayout1711.xml"/><Relationship Id="rId7" Type="http://schemas.openxmlformats.org/officeDocument/2006/relationships/slideLayout" Target="../slideLayouts/slideLayout1712.xml"/><Relationship Id="rId8" Type="http://schemas.openxmlformats.org/officeDocument/2006/relationships/slideLayout" Target="../slideLayouts/slideLayout1713.xml"/><Relationship Id="rId9" Type="http://schemas.openxmlformats.org/officeDocument/2006/relationships/slideLayout" Target="../slideLayouts/slideLayout1714.xml"/><Relationship Id="rId10" Type="http://schemas.openxmlformats.org/officeDocument/2006/relationships/slideLayout" Target="../slideLayouts/slideLayout1715.xml"/></Relationships>
</file>

<file path=ppt/slideMasters/_rels/slideMaster15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27.xml"/><Relationship Id="rId12" Type="http://schemas.openxmlformats.org/officeDocument/2006/relationships/theme" Target="../theme/theme157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717.xml"/><Relationship Id="rId2" Type="http://schemas.openxmlformats.org/officeDocument/2006/relationships/slideLayout" Target="../slideLayouts/slideLayout1718.xml"/><Relationship Id="rId3" Type="http://schemas.openxmlformats.org/officeDocument/2006/relationships/slideLayout" Target="../slideLayouts/slideLayout1719.xml"/><Relationship Id="rId4" Type="http://schemas.openxmlformats.org/officeDocument/2006/relationships/slideLayout" Target="../slideLayouts/slideLayout1720.xml"/><Relationship Id="rId5" Type="http://schemas.openxmlformats.org/officeDocument/2006/relationships/slideLayout" Target="../slideLayouts/slideLayout1721.xml"/><Relationship Id="rId6" Type="http://schemas.openxmlformats.org/officeDocument/2006/relationships/slideLayout" Target="../slideLayouts/slideLayout1722.xml"/><Relationship Id="rId7" Type="http://schemas.openxmlformats.org/officeDocument/2006/relationships/slideLayout" Target="../slideLayouts/slideLayout1723.xml"/><Relationship Id="rId8" Type="http://schemas.openxmlformats.org/officeDocument/2006/relationships/slideLayout" Target="../slideLayouts/slideLayout1724.xml"/><Relationship Id="rId9" Type="http://schemas.openxmlformats.org/officeDocument/2006/relationships/slideLayout" Target="../slideLayouts/slideLayout1725.xml"/><Relationship Id="rId10" Type="http://schemas.openxmlformats.org/officeDocument/2006/relationships/slideLayout" Target="../slideLayouts/slideLayout1726.xml"/></Relationships>
</file>

<file path=ppt/slideMasters/_rels/slideMaster15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38.xml"/><Relationship Id="rId12" Type="http://schemas.openxmlformats.org/officeDocument/2006/relationships/theme" Target="../theme/theme158.xml"/><Relationship Id="rId13" Type="http://schemas.openxmlformats.org/officeDocument/2006/relationships/image" Target="../media/image67.png"/><Relationship Id="rId1" Type="http://schemas.openxmlformats.org/officeDocument/2006/relationships/slideLayout" Target="../slideLayouts/slideLayout1728.xml"/><Relationship Id="rId2" Type="http://schemas.openxmlformats.org/officeDocument/2006/relationships/slideLayout" Target="../slideLayouts/slideLayout1729.xml"/><Relationship Id="rId3" Type="http://schemas.openxmlformats.org/officeDocument/2006/relationships/slideLayout" Target="../slideLayouts/slideLayout1730.xml"/><Relationship Id="rId4" Type="http://schemas.openxmlformats.org/officeDocument/2006/relationships/slideLayout" Target="../slideLayouts/slideLayout1731.xml"/><Relationship Id="rId5" Type="http://schemas.openxmlformats.org/officeDocument/2006/relationships/slideLayout" Target="../slideLayouts/slideLayout1732.xml"/><Relationship Id="rId6" Type="http://schemas.openxmlformats.org/officeDocument/2006/relationships/slideLayout" Target="../slideLayouts/slideLayout1733.xml"/><Relationship Id="rId7" Type="http://schemas.openxmlformats.org/officeDocument/2006/relationships/slideLayout" Target="../slideLayouts/slideLayout1734.xml"/><Relationship Id="rId8" Type="http://schemas.openxmlformats.org/officeDocument/2006/relationships/slideLayout" Target="../slideLayouts/slideLayout1735.xml"/><Relationship Id="rId9" Type="http://schemas.openxmlformats.org/officeDocument/2006/relationships/slideLayout" Target="../slideLayouts/slideLayout1736.xml"/><Relationship Id="rId10" Type="http://schemas.openxmlformats.org/officeDocument/2006/relationships/slideLayout" Target="../slideLayouts/slideLayout1737.xml"/></Relationships>
</file>

<file path=ppt/slideMasters/_rels/slideMaster15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49.xml"/><Relationship Id="rId12" Type="http://schemas.openxmlformats.org/officeDocument/2006/relationships/theme" Target="../theme/theme159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739.xml"/><Relationship Id="rId2" Type="http://schemas.openxmlformats.org/officeDocument/2006/relationships/slideLayout" Target="../slideLayouts/slideLayout1740.xml"/><Relationship Id="rId3" Type="http://schemas.openxmlformats.org/officeDocument/2006/relationships/slideLayout" Target="../slideLayouts/slideLayout1741.xml"/><Relationship Id="rId4" Type="http://schemas.openxmlformats.org/officeDocument/2006/relationships/slideLayout" Target="../slideLayouts/slideLayout1742.xml"/><Relationship Id="rId5" Type="http://schemas.openxmlformats.org/officeDocument/2006/relationships/slideLayout" Target="../slideLayouts/slideLayout1743.xml"/><Relationship Id="rId6" Type="http://schemas.openxmlformats.org/officeDocument/2006/relationships/slideLayout" Target="../slideLayouts/slideLayout1744.xml"/><Relationship Id="rId7" Type="http://schemas.openxmlformats.org/officeDocument/2006/relationships/slideLayout" Target="../slideLayouts/slideLayout1745.xml"/><Relationship Id="rId8" Type="http://schemas.openxmlformats.org/officeDocument/2006/relationships/slideLayout" Target="../slideLayouts/slideLayout1746.xml"/><Relationship Id="rId9" Type="http://schemas.openxmlformats.org/officeDocument/2006/relationships/slideLayout" Target="../slideLayouts/slideLayout1747.xml"/><Relationship Id="rId10" Type="http://schemas.openxmlformats.org/officeDocument/2006/relationships/slideLayout" Target="../slideLayouts/slideLayout1748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3" Type="http://schemas.openxmlformats.org/officeDocument/2006/relationships/image" Target="../media/image8.png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3" Type="http://schemas.openxmlformats.org/officeDocument/2006/relationships/image" Target="../media/image10.png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13" Type="http://schemas.openxmlformats.org/officeDocument/2006/relationships/image" Target="../media/image13.png"/><Relationship Id="rId1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13" Type="http://schemas.openxmlformats.org/officeDocument/2006/relationships/image" Target="../media/image14.png"/><Relationship Id="rId1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4.xml"/><Relationship Id="rId8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07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0.xml"/><Relationship Id="rId12" Type="http://schemas.openxmlformats.org/officeDocument/2006/relationships/theme" Target="../theme/theme30.xml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6.xml"/><Relationship Id="rId8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1.xml"/><Relationship Id="rId12" Type="http://schemas.openxmlformats.org/officeDocument/2006/relationships/theme" Target="../theme/theme31.xml"/><Relationship Id="rId13" Type="http://schemas.openxmlformats.org/officeDocument/2006/relationships/image" Target="../media/image17.png"/><Relationship Id="rId1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37.xml"/><Relationship Id="rId8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2.xml"/><Relationship Id="rId12" Type="http://schemas.openxmlformats.org/officeDocument/2006/relationships/theme" Target="../theme/theme32.xml"/><Relationship Id="rId13" Type="http://schemas.openxmlformats.org/officeDocument/2006/relationships/image" Target="../media/image18.png"/><Relationship Id="rId1" Type="http://schemas.openxmlformats.org/officeDocument/2006/relationships/slideLayout" Target="../slideLayouts/slideLayout342.xml"/><Relationship Id="rId2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48.xml"/><Relationship Id="rId8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51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3.xml"/><Relationship Id="rId12" Type="http://schemas.openxmlformats.org/officeDocument/2006/relationships/theme" Target="../theme/theme33.xml"/><Relationship Id="rId13" Type="http://schemas.openxmlformats.org/officeDocument/2006/relationships/image" Target="../media/image19.png"/><Relationship Id="rId1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59.xml"/><Relationship Id="rId8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2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4.xml"/><Relationship Id="rId12" Type="http://schemas.openxmlformats.org/officeDocument/2006/relationships/theme" Target="../theme/theme34.xml"/><Relationship Id="rId1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0.xml"/><Relationship Id="rId8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3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5.xml"/><Relationship Id="rId12" Type="http://schemas.openxmlformats.org/officeDocument/2006/relationships/theme" Target="../theme/theme35.xml"/><Relationship Id="rId1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1.xml"/><Relationship Id="rId8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4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6.xml"/><Relationship Id="rId12" Type="http://schemas.openxmlformats.org/officeDocument/2006/relationships/theme" Target="../theme/theme36.xml"/><Relationship Id="rId1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2.xml"/><Relationship Id="rId8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5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7.xml"/><Relationship Id="rId12" Type="http://schemas.openxmlformats.org/officeDocument/2006/relationships/theme" Target="../theme/theme37.xml"/><Relationship Id="rId1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06.xml"/></Relationships>
</file>

<file path=ppt/slideMasters/_rels/slideMaster3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8.xml"/><Relationship Id="rId12" Type="http://schemas.openxmlformats.org/officeDocument/2006/relationships/theme" Target="../theme/theme38.xml"/><Relationship Id="rId1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4.xml"/><Relationship Id="rId8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17.xml"/></Relationships>
</file>

<file path=ppt/slideMasters/_rels/slideMaster3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9.xml"/><Relationship Id="rId12" Type="http://schemas.openxmlformats.org/officeDocument/2006/relationships/theme" Target="../theme/theme39.xml"/><Relationship Id="rId1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20.xml"/><Relationship Id="rId3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5.xml"/><Relationship Id="rId8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2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0.xml"/><Relationship Id="rId12" Type="http://schemas.openxmlformats.org/officeDocument/2006/relationships/theme" Target="../theme/theme40.xml"/><Relationship Id="rId1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431.xml"/><Relationship Id="rId3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6.xml"/><Relationship Id="rId8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39.xml"/></Relationships>
</file>

<file path=ppt/slideMasters/_rels/slideMaster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1.xml"/><Relationship Id="rId12" Type="http://schemas.openxmlformats.org/officeDocument/2006/relationships/theme" Target="../theme/theme41.xml"/><Relationship Id="rId13" Type="http://schemas.openxmlformats.org/officeDocument/2006/relationships/image" Target="../media/image19.png"/><Relationship Id="rId1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47.xml"/><Relationship Id="rId8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0.xml"/></Relationships>
</file>

<file path=ppt/slideMasters/_rels/slideMaster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2.xml"/><Relationship Id="rId12" Type="http://schemas.openxmlformats.org/officeDocument/2006/relationships/theme" Target="../theme/theme42.xml"/><Relationship Id="rId1" Type="http://schemas.openxmlformats.org/officeDocument/2006/relationships/slideLayout" Target="../slideLayouts/slideLayout452.xml"/><Relationship Id="rId2" Type="http://schemas.openxmlformats.org/officeDocument/2006/relationships/slideLayout" Target="../slideLayouts/slideLayout453.xml"/><Relationship Id="rId3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58.xml"/><Relationship Id="rId8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1.xml"/></Relationships>
</file>

<file path=ppt/slideMasters/_rels/slideMaster4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3.xml"/><Relationship Id="rId12" Type="http://schemas.openxmlformats.org/officeDocument/2006/relationships/theme" Target="../theme/theme43.xml"/><Relationship Id="rId1" Type="http://schemas.openxmlformats.org/officeDocument/2006/relationships/slideLayout" Target="../slideLayouts/slideLayout463.xml"/><Relationship Id="rId2" Type="http://schemas.openxmlformats.org/officeDocument/2006/relationships/slideLayout" Target="../slideLayouts/slideLayout464.xml"/><Relationship Id="rId3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69.xml"/><Relationship Id="rId8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2.xml"/></Relationships>
</file>

<file path=ppt/slideMasters/_rels/slideMaster4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4.xml"/><Relationship Id="rId12" Type="http://schemas.openxmlformats.org/officeDocument/2006/relationships/theme" Target="../theme/theme44.xml"/><Relationship Id="rId13" Type="http://schemas.openxmlformats.org/officeDocument/2006/relationships/image" Target="../media/image20.jpeg"/><Relationship Id="rId1" Type="http://schemas.openxmlformats.org/officeDocument/2006/relationships/slideLayout" Target="../slideLayouts/slideLayout474.xml"/><Relationship Id="rId2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0.xml"/><Relationship Id="rId8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3.xml"/></Relationships>
</file>

<file path=ppt/slideMasters/_rels/slideMaster4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5.xml"/><Relationship Id="rId12" Type="http://schemas.openxmlformats.org/officeDocument/2006/relationships/theme" Target="../theme/theme45.xml"/><Relationship Id="rId13" Type="http://schemas.openxmlformats.org/officeDocument/2006/relationships/image" Target="../media/image20.jpeg"/><Relationship Id="rId1" Type="http://schemas.openxmlformats.org/officeDocument/2006/relationships/slideLayout" Target="../slideLayouts/slideLayout485.xml"/><Relationship Id="rId2" Type="http://schemas.openxmlformats.org/officeDocument/2006/relationships/slideLayout" Target="../slideLayouts/slideLayout486.xml"/><Relationship Id="rId3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1.xml"/><Relationship Id="rId8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4.xml"/></Relationships>
</file>

<file path=ppt/slideMasters/_rels/slideMaster4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6.xml"/><Relationship Id="rId12" Type="http://schemas.openxmlformats.org/officeDocument/2006/relationships/theme" Target="../theme/theme46.xml"/><Relationship Id="rId13" Type="http://schemas.openxmlformats.org/officeDocument/2006/relationships/image" Target="../media/image20.jpeg"/><Relationship Id="rId1" Type="http://schemas.openxmlformats.org/officeDocument/2006/relationships/slideLayout" Target="../slideLayouts/slideLayout496.xml"/><Relationship Id="rId2" Type="http://schemas.openxmlformats.org/officeDocument/2006/relationships/slideLayout" Target="../slideLayouts/slideLayout497.xml"/><Relationship Id="rId3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1.xml"/><Relationship Id="rId7" Type="http://schemas.openxmlformats.org/officeDocument/2006/relationships/slideLayout" Target="../slideLayouts/slideLayout502.xml"/><Relationship Id="rId8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5.xml"/></Relationships>
</file>

<file path=ppt/slideMasters/_rels/slideMaster4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7.xml"/><Relationship Id="rId12" Type="http://schemas.openxmlformats.org/officeDocument/2006/relationships/theme" Target="../theme/theme47.xml"/><Relationship Id="rId13" Type="http://schemas.openxmlformats.org/officeDocument/2006/relationships/image" Target="../media/image21.png"/><Relationship Id="rId1" Type="http://schemas.openxmlformats.org/officeDocument/2006/relationships/slideLayout" Target="../slideLayouts/slideLayout507.xml"/><Relationship Id="rId2" Type="http://schemas.openxmlformats.org/officeDocument/2006/relationships/slideLayout" Target="../slideLayouts/slideLayout508.xml"/><Relationship Id="rId3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3.xml"/><Relationship Id="rId8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16.xml"/></Relationships>
</file>

<file path=ppt/slideMasters/_rels/slideMaster4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8.xml"/><Relationship Id="rId12" Type="http://schemas.openxmlformats.org/officeDocument/2006/relationships/theme" Target="../theme/theme48.xml"/><Relationship Id="rId13" Type="http://schemas.openxmlformats.org/officeDocument/2006/relationships/image" Target="../media/image20.jpeg"/><Relationship Id="rId1" Type="http://schemas.openxmlformats.org/officeDocument/2006/relationships/slideLayout" Target="../slideLayouts/slideLayout518.xml"/><Relationship Id="rId2" Type="http://schemas.openxmlformats.org/officeDocument/2006/relationships/slideLayout" Target="../slideLayouts/slideLayout519.xml"/><Relationship Id="rId3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4.xml"/><Relationship Id="rId8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27.xml"/></Relationships>
</file>

<file path=ppt/slideMasters/_rels/slideMaster4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9.xml"/><Relationship Id="rId12" Type="http://schemas.openxmlformats.org/officeDocument/2006/relationships/theme" Target="../theme/theme49.xml"/><Relationship Id="rId13" Type="http://schemas.openxmlformats.org/officeDocument/2006/relationships/image" Target="../media/image20.jpeg"/><Relationship Id="rId1" Type="http://schemas.openxmlformats.org/officeDocument/2006/relationships/slideLayout" Target="../slideLayouts/slideLayout529.xml"/><Relationship Id="rId2" Type="http://schemas.openxmlformats.org/officeDocument/2006/relationships/slideLayout" Target="../slideLayouts/slideLayout530.xml"/><Relationship Id="rId3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5.xml"/><Relationship Id="rId8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3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5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0.xml"/><Relationship Id="rId12" Type="http://schemas.openxmlformats.org/officeDocument/2006/relationships/theme" Target="../theme/theme50.xml"/><Relationship Id="rId13" Type="http://schemas.openxmlformats.org/officeDocument/2006/relationships/image" Target="../media/image20.jpeg"/><Relationship Id="rId1" Type="http://schemas.openxmlformats.org/officeDocument/2006/relationships/slideLayout" Target="../slideLayouts/slideLayout540.xml"/><Relationship Id="rId2" Type="http://schemas.openxmlformats.org/officeDocument/2006/relationships/slideLayout" Target="../slideLayouts/slideLayout541.xml"/><Relationship Id="rId3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43.xml"/><Relationship Id="rId5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5.xml"/><Relationship Id="rId7" Type="http://schemas.openxmlformats.org/officeDocument/2006/relationships/slideLayout" Target="../slideLayouts/slideLayout546.xml"/><Relationship Id="rId8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49.xml"/></Relationships>
</file>

<file path=ppt/slideMasters/_rels/slideMaster5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1.xml"/><Relationship Id="rId12" Type="http://schemas.openxmlformats.org/officeDocument/2006/relationships/theme" Target="../theme/theme51.xml"/><Relationship Id="rId13" Type="http://schemas.openxmlformats.org/officeDocument/2006/relationships/image" Target="../media/image20.jpeg"/><Relationship Id="rId1" Type="http://schemas.openxmlformats.org/officeDocument/2006/relationships/slideLayout" Target="../slideLayouts/slideLayout551.xml"/><Relationship Id="rId2" Type="http://schemas.openxmlformats.org/officeDocument/2006/relationships/slideLayout" Target="../slideLayouts/slideLayout552.xml"/><Relationship Id="rId3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56.xml"/><Relationship Id="rId7" Type="http://schemas.openxmlformats.org/officeDocument/2006/relationships/slideLayout" Target="../slideLayouts/slideLayout557.xml"/><Relationship Id="rId8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59.xml"/><Relationship Id="rId10" Type="http://schemas.openxmlformats.org/officeDocument/2006/relationships/slideLayout" Target="../slideLayouts/slideLayout560.xml"/></Relationships>
</file>

<file path=ppt/slideMasters/_rels/slideMaster5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2.xml"/><Relationship Id="rId12" Type="http://schemas.openxmlformats.org/officeDocument/2006/relationships/theme" Target="../theme/theme52.xml"/><Relationship Id="rId13" Type="http://schemas.openxmlformats.org/officeDocument/2006/relationships/image" Target="../media/image20.jpeg"/><Relationship Id="rId1" Type="http://schemas.openxmlformats.org/officeDocument/2006/relationships/slideLayout" Target="../slideLayouts/slideLayout562.xml"/><Relationship Id="rId2" Type="http://schemas.openxmlformats.org/officeDocument/2006/relationships/slideLayout" Target="../slideLayouts/slideLayout563.xml"/><Relationship Id="rId3" Type="http://schemas.openxmlformats.org/officeDocument/2006/relationships/slideLayout" Target="../slideLayouts/slideLayout564.xml"/><Relationship Id="rId4" Type="http://schemas.openxmlformats.org/officeDocument/2006/relationships/slideLayout" Target="../slideLayouts/slideLayout565.xml"/><Relationship Id="rId5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67.xml"/><Relationship Id="rId7" Type="http://schemas.openxmlformats.org/officeDocument/2006/relationships/slideLayout" Target="../slideLayouts/slideLayout568.xml"/><Relationship Id="rId8" Type="http://schemas.openxmlformats.org/officeDocument/2006/relationships/slideLayout" Target="../slideLayouts/slideLayout569.xml"/><Relationship Id="rId9" Type="http://schemas.openxmlformats.org/officeDocument/2006/relationships/slideLayout" Target="../slideLayouts/slideLayout570.xml"/><Relationship Id="rId10" Type="http://schemas.openxmlformats.org/officeDocument/2006/relationships/slideLayout" Target="../slideLayouts/slideLayout571.xml"/></Relationships>
</file>

<file path=ppt/slideMasters/_rels/slideMaster5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3.xml"/><Relationship Id="rId12" Type="http://schemas.openxmlformats.org/officeDocument/2006/relationships/theme" Target="../theme/theme53.xml"/><Relationship Id="rId13" Type="http://schemas.openxmlformats.org/officeDocument/2006/relationships/image" Target="../media/image20.jpeg"/><Relationship Id="rId1" Type="http://schemas.openxmlformats.org/officeDocument/2006/relationships/slideLayout" Target="../slideLayouts/slideLayout573.xml"/><Relationship Id="rId2" Type="http://schemas.openxmlformats.org/officeDocument/2006/relationships/slideLayout" Target="../slideLayouts/slideLayout574.xml"/><Relationship Id="rId3" Type="http://schemas.openxmlformats.org/officeDocument/2006/relationships/slideLayout" Target="../slideLayouts/slideLayout575.xml"/><Relationship Id="rId4" Type="http://schemas.openxmlformats.org/officeDocument/2006/relationships/slideLayout" Target="../slideLayouts/slideLayout576.xml"/><Relationship Id="rId5" Type="http://schemas.openxmlformats.org/officeDocument/2006/relationships/slideLayout" Target="../slideLayouts/slideLayout577.xml"/><Relationship Id="rId6" Type="http://schemas.openxmlformats.org/officeDocument/2006/relationships/slideLayout" Target="../slideLayouts/slideLayout578.xml"/><Relationship Id="rId7" Type="http://schemas.openxmlformats.org/officeDocument/2006/relationships/slideLayout" Target="../slideLayouts/slideLayout579.xml"/><Relationship Id="rId8" Type="http://schemas.openxmlformats.org/officeDocument/2006/relationships/slideLayout" Target="../slideLayouts/slideLayout580.xml"/><Relationship Id="rId9" Type="http://schemas.openxmlformats.org/officeDocument/2006/relationships/slideLayout" Target="../slideLayouts/slideLayout581.xml"/><Relationship Id="rId10" Type="http://schemas.openxmlformats.org/officeDocument/2006/relationships/slideLayout" Target="../slideLayouts/slideLayout582.xml"/></Relationships>
</file>

<file path=ppt/slideMasters/_rels/slideMaster5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4.xml"/><Relationship Id="rId12" Type="http://schemas.openxmlformats.org/officeDocument/2006/relationships/theme" Target="../theme/theme54.xml"/><Relationship Id="rId13" Type="http://schemas.openxmlformats.org/officeDocument/2006/relationships/image" Target="../media/image22.png"/><Relationship Id="rId1" Type="http://schemas.openxmlformats.org/officeDocument/2006/relationships/slideLayout" Target="../slideLayouts/slideLayout584.xml"/><Relationship Id="rId2" Type="http://schemas.openxmlformats.org/officeDocument/2006/relationships/slideLayout" Target="../slideLayouts/slideLayout585.xml"/><Relationship Id="rId3" Type="http://schemas.openxmlformats.org/officeDocument/2006/relationships/slideLayout" Target="../slideLayouts/slideLayout586.xml"/><Relationship Id="rId4" Type="http://schemas.openxmlformats.org/officeDocument/2006/relationships/slideLayout" Target="../slideLayouts/slideLayout587.xml"/><Relationship Id="rId5" Type="http://schemas.openxmlformats.org/officeDocument/2006/relationships/slideLayout" Target="../slideLayouts/slideLayout588.xml"/><Relationship Id="rId6" Type="http://schemas.openxmlformats.org/officeDocument/2006/relationships/slideLayout" Target="../slideLayouts/slideLayout589.xml"/><Relationship Id="rId7" Type="http://schemas.openxmlformats.org/officeDocument/2006/relationships/slideLayout" Target="../slideLayouts/slideLayout590.xml"/><Relationship Id="rId8" Type="http://schemas.openxmlformats.org/officeDocument/2006/relationships/slideLayout" Target="../slideLayouts/slideLayout591.xml"/><Relationship Id="rId9" Type="http://schemas.openxmlformats.org/officeDocument/2006/relationships/slideLayout" Target="../slideLayouts/slideLayout592.xml"/><Relationship Id="rId10" Type="http://schemas.openxmlformats.org/officeDocument/2006/relationships/slideLayout" Target="../slideLayouts/slideLayout593.xml"/></Relationships>
</file>

<file path=ppt/slideMasters/_rels/slideMaster5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5.xml"/><Relationship Id="rId12" Type="http://schemas.openxmlformats.org/officeDocument/2006/relationships/theme" Target="../theme/theme55.xml"/><Relationship Id="rId13" Type="http://schemas.openxmlformats.org/officeDocument/2006/relationships/image" Target="../media/image23.png"/><Relationship Id="rId1" Type="http://schemas.openxmlformats.org/officeDocument/2006/relationships/slideLayout" Target="../slideLayouts/slideLayout595.xml"/><Relationship Id="rId2" Type="http://schemas.openxmlformats.org/officeDocument/2006/relationships/slideLayout" Target="../slideLayouts/slideLayout596.xml"/><Relationship Id="rId3" Type="http://schemas.openxmlformats.org/officeDocument/2006/relationships/slideLayout" Target="../slideLayouts/slideLayout597.xml"/><Relationship Id="rId4" Type="http://schemas.openxmlformats.org/officeDocument/2006/relationships/slideLayout" Target="../slideLayouts/slideLayout598.xml"/><Relationship Id="rId5" Type="http://schemas.openxmlformats.org/officeDocument/2006/relationships/slideLayout" Target="../slideLayouts/slideLayout599.xml"/><Relationship Id="rId6" Type="http://schemas.openxmlformats.org/officeDocument/2006/relationships/slideLayout" Target="../slideLayouts/slideLayout600.xml"/><Relationship Id="rId7" Type="http://schemas.openxmlformats.org/officeDocument/2006/relationships/slideLayout" Target="../slideLayouts/slideLayout601.xml"/><Relationship Id="rId8" Type="http://schemas.openxmlformats.org/officeDocument/2006/relationships/slideLayout" Target="../slideLayouts/slideLayout602.xml"/><Relationship Id="rId9" Type="http://schemas.openxmlformats.org/officeDocument/2006/relationships/slideLayout" Target="../slideLayouts/slideLayout603.xml"/><Relationship Id="rId10" Type="http://schemas.openxmlformats.org/officeDocument/2006/relationships/slideLayout" Target="../slideLayouts/slideLayout604.xml"/></Relationships>
</file>

<file path=ppt/slideMasters/_rels/slideMaster5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6.xml"/><Relationship Id="rId12" Type="http://schemas.openxmlformats.org/officeDocument/2006/relationships/theme" Target="../theme/theme56.xml"/><Relationship Id="rId13" Type="http://schemas.openxmlformats.org/officeDocument/2006/relationships/image" Target="../media/image24.png"/><Relationship Id="rId1" Type="http://schemas.openxmlformats.org/officeDocument/2006/relationships/slideLayout" Target="../slideLayouts/slideLayout606.xml"/><Relationship Id="rId2" Type="http://schemas.openxmlformats.org/officeDocument/2006/relationships/slideLayout" Target="../slideLayouts/slideLayout607.xml"/><Relationship Id="rId3" Type="http://schemas.openxmlformats.org/officeDocument/2006/relationships/slideLayout" Target="../slideLayouts/slideLayout608.xml"/><Relationship Id="rId4" Type="http://schemas.openxmlformats.org/officeDocument/2006/relationships/slideLayout" Target="../slideLayouts/slideLayout609.xml"/><Relationship Id="rId5" Type="http://schemas.openxmlformats.org/officeDocument/2006/relationships/slideLayout" Target="../slideLayouts/slideLayout610.xml"/><Relationship Id="rId6" Type="http://schemas.openxmlformats.org/officeDocument/2006/relationships/slideLayout" Target="../slideLayouts/slideLayout611.xml"/><Relationship Id="rId7" Type="http://schemas.openxmlformats.org/officeDocument/2006/relationships/slideLayout" Target="../slideLayouts/slideLayout612.xml"/><Relationship Id="rId8" Type="http://schemas.openxmlformats.org/officeDocument/2006/relationships/slideLayout" Target="../slideLayouts/slideLayout613.xml"/><Relationship Id="rId9" Type="http://schemas.openxmlformats.org/officeDocument/2006/relationships/slideLayout" Target="../slideLayouts/slideLayout614.xml"/><Relationship Id="rId10" Type="http://schemas.openxmlformats.org/officeDocument/2006/relationships/slideLayout" Target="../slideLayouts/slideLayout615.xml"/></Relationships>
</file>

<file path=ppt/slideMasters/_rels/slideMaster5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7.xml"/><Relationship Id="rId12" Type="http://schemas.openxmlformats.org/officeDocument/2006/relationships/theme" Target="../theme/theme57.xml"/><Relationship Id="rId13" Type="http://schemas.openxmlformats.org/officeDocument/2006/relationships/image" Target="../media/image25.jpeg"/><Relationship Id="rId1" Type="http://schemas.openxmlformats.org/officeDocument/2006/relationships/slideLayout" Target="../slideLayouts/slideLayout617.xml"/><Relationship Id="rId2" Type="http://schemas.openxmlformats.org/officeDocument/2006/relationships/slideLayout" Target="../slideLayouts/slideLayout618.xml"/><Relationship Id="rId3" Type="http://schemas.openxmlformats.org/officeDocument/2006/relationships/slideLayout" Target="../slideLayouts/slideLayout619.xml"/><Relationship Id="rId4" Type="http://schemas.openxmlformats.org/officeDocument/2006/relationships/slideLayout" Target="../slideLayouts/slideLayout620.xml"/><Relationship Id="rId5" Type="http://schemas.openxmlformats.org/officeDocument/2006/relationships/slideLayout" Target="../slideLayouts/slideLayout621.xml"/><Relationship Id="rId6" Type="http://schemas.openxmlformats.org/officeDocument/2006/relationships/slideLayout" Target="../slideLayouts/slideLayout622.xml"/><Relationship Id="rId7" Type="http://schemas.openxmlformats.org/officeDocument/2006/relationships/slideLayout" Target="../slideLayouts/slideLayout623.xml"/><Relationship Id="rId8" Type="http://schemas.openxmlformats.org/officeDocument/2006/relationships/slideLayout" Target="../slideLayouts/slideLayout624.xml"/><Relationship Id="rId9" Type="http://schemas.openxmlformats.org/officeDocument/2006/relationships/slideLayout" Target="../slideLayouts/slideLayout625.xml"/><Relationship Id="rId10" Type="http://schemas.openxmlformats.org/officeDocument/2006/relationships/slideLayout" Target="../slideLayouts/slideLayout626.xml"/></Relationships>
</file>

<file path=ppt/slideMasters/_rels/slideMaster5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8.xml"/><Relationship Id="rId12" Type="http://schemas.openxmlformats.org/officeDocument/2006/relationships/theme" Target="../theme/theme58.xml"/><Relationship Id="rId13" Type="http://schemas.openxmlformats.org/officeDocument/2006/relationships/image" Target="../media/image25.jpeg"/><Relationship Id="rId1" Type="http://schemas.openxmlformats.org/officeDocument/2006/relationships/slideLayout" Target="../slideLayouts/slideLayout628.xml"/><Relationship Id="rId2" Type="http://schemas.openxmlformats.org/officeDocument/2006/relationships/slideLayout" Target="../slideLayouts/slideLayout629.xml"/><Relationship Id="rId3" Type="http://schemas.openxmlformats.org/officeDocument/2006/relationships/slideLayout" Target="../slideLayouts/slideLayout630.xml"/><Relationship Id="rId4" Type="http://schemas.openxmlformats.org/officeDocument/2006/relationships/slideLayout" Target="../slideLayouts/slideLayout631.xml"/><Relationship Id="rId5" Type="http://schemas.openxmlformats.org/officeDocument/2006/relationships/slideLayout" Target="../slideLayouts/slideLayout632.xml"/><Relationship Id="rId6" Type="http://schemas.openxmlformats.org/officeDocument/2006/relationships/slideLayout" Target="../slideLayouts/slideLayout633.xml"/><Relationship Id="rId7" Type="http://schemas.openxmlformats.org/officeDocument/2006/relationships/slideLayout" Target="../slideLayouts/slideLayout634.xml"/><Relationship Id="rId8" Type="http://schemas.openxmlformats.org/officeDocument/2006/relationships/slideLayout" Target="../slideLayouts/slideLayout635.xml"/><Relationship Id="rId9" Type="http://schemas.openxmlformats.org/officeDocument/2006/relationships/slideLayout" Target="../slideLayouts/slideLayout636.xml"/><Relationship Id="rId10" Type="http://schemas.openxmlformats.org/officeDocument/2006/relationships/slideLayout" Target="../slideLayouts/slideLayout637.xml"/></Relationships>
</file>

<file path=ppt/slideMasters/_rels/slideMaster5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9.xml"/><Relationship Id="rId12" Type="http://schemas.openxmlformats.org/officeDocument/2006/relationships/theme" Target="../theme/theme59.xml"/><Relationship Id="rId13" Type="http://schemas.openxmlformats.org/officeDocument/2006/relationships/image" Target="../media/image26.jpeg"/><Relationship Id="rId1" Type="http://schemas.openxmlformats.org/officeDocument/2006/relationships/slideLayout" Target="../slideLayouts/slideLayout639.xml"/><Relationship Id="rId2" Type="http://schemas.openxmlformats.org/officeDocument/2006/relationships/slideLayout" Target="../slideLayouts/slideLayout640.xml"/><Relationship Id="rId3" Type="http://schemas.openxmlformats.org/officeDocument/2006/relationships/slideLayout" Target="../slideLayouts/slideLayout641.xml"/><Relationship Id="rId4" Type="http://schemas.openxmlformats.org/officeDocument/2006/relationships/slideLayout" Target="../slideLayouts/slideLayout642.xml"/><Relationship Id="rId5" Type="http://schemas.openxmlformats.org/officeDocument/2006/relationships/slideLayout" Target="../slideLayouts/slideLayout643.xml"/><Relationship Id="rId6" Type="http://schemas.openxmlformats.org/officeDocument/2006/relationships/slideLayout" Target="../slideLayouts/slideLayout644.xml"/><Relationship Id="rId7" Type="http://schemas.openxmlformats.org/officeDocument/2006/relationships/slideLayout" Target="../slideLayouts/slideLayout645.xml"/><Relationship Id="rId8" Type="http://schemas.openxmlformats.org/officeDocument/2006/relationships/slideLayout" Target="../slideLayouts/slideLayout646.xml"/><Relationship Id="rId9" Type="http://schemas.openxmlformats.org/officeDocument/2006/relationships/slideLayout" Target="../slideLayouts/slideLayout647.xml"/><Relationship Id="rId10" Type="http://schemas.openxmlformats.org/officeDocument/2006/relationships/slideLayout" Target="../slideLayouts/slideLayout64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6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0.xml"/><Relationship Id="rId12" Type="http://schemas.openxmlformats.org/officeDocument/2006/relationships/theme" Target="../theme/theme60.xml"/><Relationship Id="rId13" Type="http://schemas.openxmlformats.org/officeDocument/2006/relationships/image" Target="../media/image27.png"/><Relationship Id="rId1" Type="http://schemas.openxmlformats.org/officeDocument/2006/relationships/slideLayout" Target="../slideLayouts/slideLayout650.xml"/><Relationship Id="rId2" Type="http://schemas.openxmlformats.org/officeDocument/2006/relationships/slideLayout" Target="../slideLayouts/slideLayout651.xml"/><Relationship Id="rId3" Type="http://schemas.openxmlformats.org/officeDocument/2006/relationships/slideLayout" Target="../slideLayouts/slideLayout652.xml"/><Relationship Id="rId4" Type="http://schemas.openxmlformats.org/officeDocument/2006/relationships/slideLayout" Target="../slideLayouts/slideLayout653.xml"/><Relationship Id="rId5" Type="http://schemas.openxmlformats.org/officeDocument/2006/relationships/slideLayout" Target="../slideLayouts/slideLayout654.xml"/><Relationship Id="rId6" Type="http://schemas.openxmlformats.org/officeDocument/2006/relationships/slideLayout" Target="../slideLayouts/slideLayout655.xml"/><Relationship Id="rId7" Type="http://schemas.openxmlformats.org/officeDocument/2006/relationships/slideLayout" Target="../slideLayouts/slideLayout656.xml"/><Relationship Id="rId8" Type="http://schemas.openxmlformats.org/officeDocument/2006/relationships/slideLayout" Target="../slideLayouts/slideLayout657.xml"/><Relationship Id="rId9" Type="http://schemas.openxmlformats.org/officeDocument/2006/relationships/slideLayout" Target="../slideLayouts/slideLayout658.xml"/><Relationship Id="rId10" Type="http://schemas.openxmlformats.org/officeDocument/2006/relationships/slideLayout" Target="../slideLayouts/slideLayout659.xml"/></Relationships>
</file>

<file path=ppt/slideMasters/_rels/slideMaster6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1.xml"/><Relationship Id="rId12" Type="http://schemas.openxmlformats.org/officeDocument/2006/relationships/theme" Target="../theme/theme61.xml"/><Relationship Id="rId13" Type="http://schemas.openxmlformats.org/officeDocument/2006/relationships/image" Target="../media/image28.png"/><Relationship Id="rId1" Type="http://schemas.openxmlformats.org/officeDocument/2006/relationships/slideLayout" Target="../slideLayouts/slideLayout661.xml"/><Relationship Id="rId2" Type="http://schemas.openxmlformats.org/officeDocument/2006/relationships/slideLayout" Target="../slideLayouts/slideLayout662.xml"/><Relationship Id="rId3" Type="http://schemas.openxmlformats.org/officeDocument/2006/relationships/slideLayout" Target="../slideLayouts/slideLayout663.xml"/><Relationship Id="rId4" Type="http://schemas.openxmlformats.org/officeDocument/2006/relationships/slideLayout" Target="../slideLayouts/slideLayout664.xml"/><Relationship Id="rId5" Type="http://schemas.openxmlformats.org/officeDocument/2006/relationships/slideLayout" Target="../slideLayouts/slideLayout665.xml"/><Relationship Id="rId6" Type="http://schemas.openxmlformats.org/officeDocument/2006/relationships/slideLayout" Target="../slideLayouts/slideLayout666.xml"/><Relationship Id="rId7" Type="http://schemas.openxmlformats.org/officeDocument/2006/relationships/slideLayout" Target="../slideLayouts/slideLayout667.xml"/><Relationship Id="rId8" Type="http://schemas.openxmlformats.org/officeDocument/2006/relationships/slideLayout" Target="../slideLayouts/slideLayout668.xml"/><Relationship Id="rId9" Type="http://schemas.openxmlformats.org/officeDocument/2006/relationships/slideLayout" Target="../slideLayouts/slideLayout669.xml"/><Relationship Id="rId10" Type="http://schemas.openxmlformats.org/officeDocument/2006/relationships/slideLayout" Target="../slideLayouts/slideLayout670.xml"/></Relationships>
</file>

<file path=ppt/slideMasters/_rels/slideMaster6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2.xml"/><Relationship Id="rId12" Type="http://schemas.openxmlformats.org/officeDocument/2006/relationships/theme" Target="../theme/theme62.xml"/><Relationship Id="rId13" Type="http://schemas.openxmlformats.org/officeDocument/2006/relationships/image" Target="../media/image29.png"/><Relationship Id="rId1" Type="http://schemas.openxmlformats.org/officeDocument/2006/relationships/slideLayout" Target="../slideLayouts/slideLayout672.xml"/><Relationship Id="rId2" Type="http://schemas.openxmlformats.org/officeDocument/2006/relationships/slideLayout" Target="../slideLayouts/slideLayout673.xml"/><Relationship Id="rId3" Type="http://schemas.openxmlformats.org/officeDocument/2006/relationships/slideLayout" Target="../slideLayouts/slideLayout674.xml"/><Relationship Id="rId4" Type="http://schemas.openxmlformats.org/officeDocument/2006/relationships/slideLayout" Target="../slideLayouts/slideLayout675.xml"/><Relationship Id="rId5" Type="http://schemas.openxmlformats.org/officeDocument/2006/relationships/slideLayout" Target="../slideLayouts/slideLayout676.xml"/><Relationship Id="rId6" Type="http://schemas.openxmlformats.org/officeDocument/2006/relationships/slideLayout" Target="../slideLayouts/slideLayout677.xml"/><Relationship Id="rId7" Type="http://schemas.openxmlformats.org/officeDocument/2006/relationships/slideLayout" Target="../slideLayouts/slideLayout678.xml"/><Relationship Id="rId8" Type="http://schemas.openxmlformats.org/officeDocument/2006/relationships/slideLayout" Target="../slideLayouts/slideLayout679.xml"/><Relationship Id="rId9" Type="http://schemas.openxmlformats.org/officeDocument/2006/relationships/slideLayout" Target="../slideLayouts/slideLayout680.xml"/><Relationship Id="rId10" Type="http://schemas.openxmlformats.org/officeDocument/2006/relationships/slideLayout" Target="../slideLayouts/slideLayout681.xml"/></Relationships>
</file>

<file path=ppt/slideMasters/_rels/slideMaster6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3.xml"/><Relationship Id="rId12" Type="http://schemas.openxmlformats.org/officeDocument/2006/relationships/theme" Target="../theme/theme63.xml"/><Relationship Id="rId13" Type="http://schemas.openxmlformats.org/officeDocument/2006/relationships/image" Target="../media/image26.jpeg"/><Relationship Id="rId1" Type="http://schemas.openxmlformats.org/officeDocument/2006/relationships/slideLayout" Target="../slideLayouts/slideLayout683.xml"/><Relationship Id="rId2" Type="http://schemas.openxmlformats.org/officeDocument/2006/relationships/slideLayout" Target="../slideLayouts/slideLayout684.xml"/><Relationship Id="rId3" Type="http://schemas.openxmlformats.org/officeDocument/2006/relationships/slideLayout" Target="../slideLayouts/slideLayout685.xml"/><Relationship Id="rId4" Type="http://schemas.openxmlformats.org/officeDocument/2006/relationships/slideLayout" Target="../slideLayouts/slideLayout686.xml"/><Relationship Id="rId5" Type="http://schemas.openxmlformats.org/officeDocument/2006/relationships/slideLayout" Target="../slideLayouts/slideLayout687.xml"/><Relationship Id="rId6" Type="http://schemas.openxmlformats.org/officeDocument/2006/relationships/slideLayout" Target="../slideLayouts/slideLayout688.xml"/><Relationship Id="rId7" Type="http://schemas.openxmlformats.org/officeDocument/2006/relationships/slideLayout" Target="../slideLayouts/slideLayout689.xml"/><Relationship Id="rId8" Type="http://schemas.openxmlformats.org/officeDocument/2006/relationships/slideLayout" Target="../slideLayouts/slideLayout690.xml"/><Relationship Id="rId9" Type="http://schemas.openxmlformats.org/officeDocument/2006/relationships/slideLayout" Target="../slideLayouts/slideLayout691.xml"/><Relationship Id="rId10" Type="http://schemas.openxmlformats.org/officeDocument/2006/relationships/slideLayout" Target="../slideLayouts/slideLayout692.xml"/></Relationships>
</file>

<file path=ppt/slideMasters/_rels/slideMaster6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4.xml"/><Relationship Id="rId12" Type="http://schemas.openxmlformats.org/officeDocument/2006/relationships/theme" Target="../theme/theme64.xml"/><Relationship Id="rId13" Type="http://schemas.openxmlformats.org/officeDocument/2006/relationships/image" Target="../media/image25.jpeg"/><Relationship Id="rId1" Type="http://schemas.openxmlformats.org/officeDocument/2006/relationships/slideLayout" Target="../slideLayouts/slideLayout694.xml"/><Relationship Id="rId2" Type="http://schemas.openxmlformats.org/officeDocument/2006/relationships/slideLayout" Target="../slideLayouts/slideLayout695.xml"/><Relationship Id="rId3" Type="http://schemas.openxmlformats.org/officeDocument/2006/relationships/slideLayout" Target="../slideLayouts/slideLayout696.xml"/><Relationship Id="rId4" Type="http://schemas.openxmlformats.org/officeDocument/2006/relationships/slideLayout" Target="../slideLayouts/slideLayout697.xml"/><Relationship Id="rId5" Type="http://schemas.openxmlformats.org/officeDocument/2006/relationships/slideLayout" Target="../slideLayouts/slideLayout698.xml"/><Relationship Id="rId6" Type="http://schemas.openxmlformats.org/officeDocument/2006/relationships/slideLayout" Target="../slideLayouts/slideLayout699.xml"/><Relationship Id="rId7" Type="http://schemas.openxmlformats.org/officeDocument/2006/relationships/slideLayout" Target="../slideLayouts/slideLayout700.xml"/><Relationship Id="rId8" Type="http://schemas.openxmlformats.org/officeDocument/2006/relationships/slideLayout" Target="../slideLayouts/slideLayout701.xml"/><Relationship Id="rId9" Type="http://schemas.openxmlformats.org/officeDocument/2006/relationships/slideLayout" Target="../slideLayouts/slideLayout702.xml"/><Relationship Id="rId10" Type="http://schemas.openxmlformats.org/officeDocument/2006/relationships/slideLayout" Target="../slideLayouts/slideLayout703.xml"/></Relationships>
</file>

<file path=ppt/slideMasters/_rels/slideMaster6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5.xml"/><Relationship Id="rId12" Type="http://schemas.openxmlformats.org/officeDocument/2006/relationships/theme" Target="../theme/theme65.xml"/><Relationship Id="rId13" Type="http://schemas.openxmlformats.org/officeDocument/2006/relationships/image" Target="../media/image25.jpeg"/><Relationship Id="rId1" Type="http://schemas.openxmlformats.org/officeDocument/2006/relationships/slideLayout" Target="../slideLayouts/slideLayout705.xml"/><Relationship Id="rId2" Type="http://schemas.openxmlformats.org/officeDocument/2006/relationships/slideLayout" Target="../slideLayouts/slideLayout706.xml"/><Relationship Id="rId3" Type="http://schemas.openxmlformats.org/officeDocument/2006/relationships/slideLayout" Target="../slideLayouts/slideLayout707.xml"/><Relationship Id="rId4" Type="http://schemas.openxmlformats.org/officeDocument/2006/relationships/slideLayout" Target="../slideLayouts/slideLayout708.xml"/><Relationship Id="rId5" Type="http://schemas.openxmlformats.org/officeDocument/2006/relationships/slideLayout" Target="../slideLayouts/slideLayout709.xml"/><Relationship Id="rId6" Type="http://schemas.openxmlformats.org/officeDocument/2006/relationships/slideLayout" Target="../slideLayouts/slideLayout710.xml"/><Relationship Id="rId7" Type="http://schemas.openxmlformats.org/officeDocument/2006/relationships/slideLayout" Target="../slideLayouts/slideLayout711.xml"/><Relationship Id="rId8" Type="http://schemas.openxmlformats.org/officeDocument/2006/relationships/slideLayout" Target="../slideLayouts/slideLayout712.xml"/><Relationship Id="rId9" Type="http://schemas.openxmlformats.org/officeDocument/2006/relationships/slideLayout" Target="../slideLayouts/slideLayout713.xml"/><Relationship Id="rId10" Type="http://schemas.openxmlformats.org/officeDocument/2006/relationships/slideLayout" Target="../slideLayouts/slideLayout714.xml"/></Relationships>
</file>

<file path=ppt/slideMasters/_rels/slideMaster6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6.xml"/><Relationship Id="rId12" Type="http://schemas.openxmlformats.org/officeDocument/2006/relationships/theme" Target="../theme/theme66.xml"/><Relationship Id="rId13" Type="http://schemas.openxmlformats.org/officeDocument/2006/relationships/image" Target="../media/image25.jpeg"/><Relationship Id="rId1" Type="http://schemas.openxmlformats.org/officeDocument/2006/relationships/slideLayout" Target="../slideLayouts/slideLayout716.xml"/><Relationship Id="rId2" Type="http://schemas.openxmlformats.org/officeDocument/2006/relationships/slideLayout" Target="../slideLayouts/slideLayout717.xml"/><Relationship Id="rId3" Type="http://schemas.openxmlformats.org/officeDocument/2006/relationships/slideLayout" Target="../slideLayouts/slideLayout718.xml"/><Relationship Id="rId4" Type="http://schemas.openxmlformats.org/officeDocument/2006/relationships/slideLayout" Target="../slideLayouts/slideLayout719.xml"/><Relationship Id="rId5" Type="http://schemas.openxmlformats.org/officeDocument/2006/relationships/slideLayout" Target="../slideLayouts/slideLayout720.xml"/><Relationship Id="rId6" Type="http://schemas.openxmlformats.org/officeDocument/2006/relationships/slideLayout" Target="../slideLayouts/slideLayout721.xml"/><Relationship Id="rId7" Type="http://schemas.openxmlformats.org/officeDocument/2006/relationships/slideLayout" Target="../slideLayouts/slideLayout722.xml"/><Relationship Id="rId8" Type="http://schemas.openxmlformats.org/officeDocument/2006/relationships/slideLayout" Target="../slideLayouts/slideLayout723.xml"/><Relationship Id="rId9" Type="http://schemas.openxmlformats.org/officeDocument/2006/relationships/slideLayout" Target="../slideLayouts/slideLayout724.xml"/><Relationship Id="rId10" Type="http://schemas.openxmlformats.org/officeDocument/2006/relationships/slideLayout" Target="../slideLayouts/slideLayout725.xml"/></Relationships>
</file>

<file path=ppt/slideMasters/_rels/slideMaster6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7.xml"/><Relationship Id="rId12" Type="http://schemas.openxmlformats.org/officeDocument/2006/relationships/theme" Target="../theme/theme67.xml"/><Relationship Id="rId13" Type="http://schemas.openxmlformats.org/officeDocument/2006/relationships/image" Target="../media/image25.jpeg"/><Relationship Id="rId1" Type="http://schemas.openxmlformats.org/officeDocument/2006/relationships/slideLayout" Target="../slideLayouts/slideLayout727.xml"/><Relationship Id="rId2" Type="http://schemas.openxmlformats.org/officeDocument/2006/relationships/slideLayout" Target="../slideLayouts/slideLayout728.xml"/><Relationship Id="rId3" Type="http://schemas.openxmlformats.org/officeDocument/2006/relationships/slideLayout" Target="../slideLayouts/slideLayout729.xml"/><Relationship Id="rId4" Type="http://schemas.openxmlformats.org/officeDocument/2006/relationships/slideLayout" Target="../slideLayouts/slideLayout730.xml"/><Relationship Id="rId5" Type="http://schemas.openxmlformats.org/officeDocument/2006/relationships/slideLayout" Target="../slideLayouts/slideLayout731.xml"/><Relationship Id="rId6" Type="http://schemas.openxmlformats.org/officeDocument/2006/relationships/slideLayout" Target="../slideLayouts/slideLayout732.xml"/><Relationship Id="rId7" Type="http://schemas.openxmlformats.org/officeDocument/2006/relationships/slideLayout" Target="../slideLayouts/slideLayout733.xml"/><Relationship Id="rId8" Type="http://schemas.openxmlformats.org/officeDocument/2006/relationships/slideLayout" Target="../slideLayouts/slideLayout734.xml"/><Relationship Id="rId9" Type="http://schemas.openxmlformats.org/officeDocument/2006/relationships/slideLayout" Target="../slideLayouts/slideLayout735.xml"/><Relationship Id="rId10" Type="http://schemas.openxmlformats.org/officeDocument/2006/relationships/slideLayout" Target="../slideLayouts/slideLayout736.xml"/></Relationships>
</file>

<file path=ppt/slideMasters/_rels/slideMaster6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48.xml"/><Relationship Id="rId12" Type="http://schemas.openxmlformats.org/officeDocument/2006/relationships/theme" Target="../theme/theme68.xml"/><Relationship Id="rId13" Type="http://schemas.openxmlformats.org/officeDocument/2006/relationships/image" Target="../media/image30.png"/><Relationship Id="rId1" Type="http://schemas.openxmlformats.org/officeDocument/2006/relationships/slideLayout" Target="../slideLayouts/slideLayout738.xml"/><Relationship Id="rId2" Type="http://schemas.openxmlformats.org/officeDocument/2006/relationships/slideLayout" Target="../slideLayouts/slideLayout739.xml"/><Relationship Id="rId3" Type="http://schemas.openxmlformats.org/officeDocument/2006/relationships/slideLayout" Target="../slideLayouts/slideLayout740.xml"/><Relationship Id="rId4" Type="http://schemas.openxmlformats.org/officeDocument/2006/relationships/slideLayout" Target="../slideLayouts/slideLayout741.xml"/><Relationship Id="rId5" Type="http://schemas.openxmlformats.org/officeDocument/2006/relationships/slideLayout" Target="../slideLayouts/slideLayout742.xml"/><Relationship Id="rId6" Type="http://schemas.openxmlformats.org/officeDocument/2006/relationships/slideLayout" Target="../slideLayouts/slideLayout743.xml"/><Relationship Id="rId7" Type="http://schemas.openxmlformats.org/officeDocument/2006/relationships/slideLayout" Target="../slideLayouts/slideLayout744.xml"/><Relationship Id="rId8" Type="http://schemas.openxmlformats.org/officeDocument/2006/relationships/slideLayout" Target="../slideLayouts/slideLayout745.xml"/><Relationship Id="rId9" Type="http://schemas.openxmlformats.org/officeDocument/2006/relationships/slideLayout" Target="../slideLayouts/slideLayout746.xml"/><Relationship Id="rId10" Type="http://schemas.openxmlformats.org/officeDocument/2006/relationships/slideLayout" Target="../slideLayouts/slideLayout747.xml"/></Relationships>
</file>

<file path=ppt/slideMasters/_rels/slideMaster6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9.xml"/><Relationship Id="rId12" Type="http://schemas.openxmlformats.org/officeDocument/2006/relationships/theme" Target="../theme/theme69.xml"/><Relationship Id="rId13" Type="http://schemas.openxmlformats.org/officeDocument/2006/relationships/image" Target="../media/image31.png"/><Relationship Id="rId1" Type="http://schemas.openxmlformats.org/officeDocument/2006/relationships/slideLayout" Target="../slideLayouts/slideLayout749.xml"/><Relationship Id="rId2" Type="http://schemas.openxmlformats.org/officeDocument/2006/relationships/slideLayout" Target="../slideLayouts/slideLayout750.xml"/><Relationship Id="rId3" Type="http://schemas.openxmlformats.org/officeDocument/2006/relationships/slideLayout" Target="../slideLayouts/slideLayout751.xml"/><Relationship Id="rId4" Type="http://schemas.openxmlformats.org/officeDocument/2006/relationships/slideLayout" Target="../slideLayouts/slideLayout752.xml"/><Relationship Id="rId5" Type="http://schemas.openxmlformats.org/officeDocument/2006/relationships/slideLayout" Target="../slideLayouts/slideLayout753.xml"/><Relationship Id="rId6" Type="http://schemas.openxmlformats.org/officeDocument/2006/relationships/slideLayout" Target="../slideLayouts/slideLayout754.xml"/><Relationship Id="rId7" Type="http://schemas.openxmlformats.org/officeDocument/2006/relationships/slideLayout" Target="../slideLayouts/slideLayout755.xml"/><Relationship Id="rId8" Type="http://schemas.openxmlformats.org/officeDocument/2006/relationships/slideLayout" Target="../slideLayouts/slideLayout756.xml"/><Relationship Id="rId9" Type="http://schemas.openxmlformats.org/officeDocument/2006/relationships/slideLayout" Target="../slideLayouts/slideLayout757.xml"/><Relationship Id="rId10" Type="http://schemas.openxmlformats.org/officeDocument/2006/relationships/slideLayout" Target="../slideLayouts/slideLayout75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7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0.xml"/><Relationship Id="rId12" Type="http://schemas.openxmlformats.org/officeDocument/2006/relationships/theme" Target="../theme/theme70.xml"/><Relationship Id="rId13" Type="http://schemas.openxmlformats.org/officeDocument/2006/relationships/image" Target="../media/image32.png"/><Relationship Id="rId1" Type="http://schemas.openxmlformats.org/officeDocument/2006/relationships/slideLayout" Target="../slideLayouts/slideLayout760.xml"/><Relationship Id="rId2" Type="http://schemas.openxmlformats.org/officeDocument/2006/relationships/slideLayout" Target="../slideLayouts/slideLayout761.xml"/><Relationship Id="rId3" Type="http://schemas.openxmlformats.org/officeDocument/2006/relationships/slideLayout" Target="../slideLayouts/slideLayout762.xml"/><Relationship Id="rId4" Type="http://schemas.openxmlformats.org/officeDocument/2006/relationships/slideLayout" Target="../slideLayouts/slideLayout763.xml"/><Relationship Id="rId5" Type="http://schemas.openxmlformats.org/officeDocument/2006/relationships/slideLayout" Target="../slideLayouts/slideLayout764.xml"/><Relationship Id="rId6" Type="http://schemas.openxmlformats.org/officeDocument/2006/relationships/slideLayout" Target="../slideLayouts/slideLayout765.xml"/><Relationship Id="rId7" Type="http://schemas.openxmlformats.org/officeDocument/2006/relationships/slideLayout" Target="../slideLayouts/slideLayout766.xml"/><Relationship Id="rId8" Type="http://schemas.openxmlformats.org/officeDocument/2006/relationships/slideLayout" Target="../slideLayouts/slideLayout767.xml"/><Relationship Id="rId9" Type="http://schemas.openxmlformats.org/officeDocument/2006/relationships/slideLayout" Target="../slideLayouts/slideLayout768.xml"/><Relationship Id="rId10" Type="http://schemas.openxmlformats.org/officeDocument/2006/relationships/slideLayout" Target="../slideLayouts/slideLayout769.xml"/></Relationships>
</file>

<file path=ppt/slideMasters/_rels/slideMaster7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1.xml"/><Relationship Id="rId12" Type="http://schemas.openxmlformats.org/officeDocument/2006/relationships/theme" Target="../theme/theme71.xml"/><Relationship Id="rId13" Type="http://schemas.openxmlformats.org/officeDocument/2006/relationships/image" Target="../media/image33.png"/><Relationship Id="rId1" Type="http://schemas.openxmlformats.org/officeDocument/2006/relationships/slideLayout" Target="../slideLayouts/slideLayout771.xml"/><Relationship Id="rId2" Type="http://schemas.openxmlformats.org/officeDocument/2006/relationships/slideLayout" Target="../slideLayouts/slideLayout772.xml"/><Relationship Id="rId3" Type="http://schemas.openxmlformats.org/officeDocument/2006/relationships/slideLayout" Target="../slideLayouts/slideLayout773.xml"/><Relationship Id="rId4" Type="http://schemas.openxmlformats.org/officeDocument/2006/relationships/slideLayout" Target="../slideLayouts/slideLayout774.xml"/><Relationship Id="rId5" Type="http://schemas.openxmlformats.org/officeDocument/2006/relationships/slideLayout" Target="../slideLayouts/slideLayout775.xml"/><Relationship Id="rId6" Type="http://schemas.openxmlformats.org/officeDocument/2006/relationships/slideLayout" Target="../slideLayouts/slideLayout776.xml"/><Relationship Id="rId7" Type="http://schemas.openxmlformats.org/officeDocument/2006/relationships/slideLayout" Target="../slideLayouts/slideLayout777.xml"/><Relationship Id="rId8" Type="http://schemas.openxmlformats.org/officeDocument/2006/relationships/slideLayout" Target="../slideLayouts/slideLayout778.xml"/><Relationship Id="rId9" Type="http://schemas.openxmlformats.org/officeDocument/2006/relationships/slideLayout" Target="../slideLayouts/slideLayout779.xml"/><Relationship Id="rId10" Type="http://schemas.openxmlformats.org/officeDocument/2006/relationships/slideLayout" Target="../slideLayouts/slideLayout780.xml"/></Relationships>
</file>

<file path=ppt/slideMasters/_rels/slideMaster7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2.xml"/><Relationship Id="rId12" Type="http://schemas.openxmlformats.org/officeDocument/2006/relationships/theme" Target="../theme/theme72.xml"/><Relationship Id="rId13" Type="http://schemas.openxmlformats.org/officeDocument/2006/relationships/image" Target="../media/image34.png"/><Relationship Id="rId1" Type="http://schemas.openxmlformats.org/officeDocument/2006/relationships/slideLayout" Target="../slideLayouts/slideLayout782.xml"/><Relationship Id="rId2" Type="http://schemas.openxmlformats.org/officeDocument/2006/relationships/slideLayout" Target="../slideLayouts/slideLayout783.xml"/><Relationship Id="rId3" Type="http://schemas.openxmlformats.org/officeDocument/2006/relationships/slideLayout" Target="../slideLayouts/slideLayout784.xml"/><Relationship Id="rId4" Type="http://schemas.openxmlformats.org/officeDocument/2006/relationships/slideLayout" Target="../slideLayouts/slideLayout785.xml"/><Relationship Id="rId5" Type="http://schemas.openxmlformats.org/officeDocument/2006/relationships/slideLayout" Target="../slideLayouts/slideLayout786.xml"/><Relationship Id="rId6" Type="http://schemas.openxmlformats.org/officeDocument/2006/relationships/slideLayout" Target="../slideLayouts/slideLayout787.xml"/><Relationship Id="rId7" Type="http://schemas.openxmlformats.org/officeDocument/2006/relationships/slideLayout" Target="../slideLayouts/slideLayout788.xml"/><Relationship Id="rId8" Type="http://schemas.openxmlformats.org/officeDocument/2006/relationships/slideLayout" Target="../slideLayouts/slideLayout789.xml"/><Relationship Id="rId9" Type="http://schemas.openxmlformats.org/officeDocument/2006/relationships/slideLayout" Target="../slideLayouts/slideLayout790.xml"/><Relationship Id="rId10" Type="http://schemas.openxmlformats.org/officeDocument/2006/relationships/slideLayout" Target="../slideLayouts/slideLayout791.xml"/></Relationships>
</file>

<file path=ppt/slideMasters/_rels/slideMaster7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3.xml"/><Relationship Id="rId12" Type="http://schemas.openxmlformats.org/officeDocument/2006/relationships/theme" Target="../theme/theme73.xml"/><Relationship Id="rId13" Type="http://schemas.openxmlformats.org/officeDocument/2006/relationships/image" Target="../media/image35.png"/><Relationship Id="rId1" Type="http://schemas.openxmlformats.org/officeDocument/2006/relationships/slideLayout" Target="../slideLayouts/slideLayout793.xml"/><Relationship Id="rId2" Type="http://schemas.openxmlformats.org/officeDocument/2006/relationships/slideLayout" Target="../slideLayouts/slideLayout794.xml"/><Relationship Id="rId3" Type="http://schemas.openxmlformats.org/officeDocument/2006/relationships/slideLayout" Target="../slideLayouts/slideLayout795.xml"/><Relationship Id="rId4" Type="http://schemas.openxmlformats.org/officeDocument/2006/relationships/slideLayout" Target="../slideLayouts/slideLayout796.xml"/><Relationship Id="rId5" Type="http://schemas.openxmlformats.org/officeDocument/2006/relationships/slideLayout" Target="../slideLayouts/slideLayout797.xml"/><Relationship Id="rId6" Type="http://schemas.openxmlformats.org/officeDocument/2006/relationships/slideLayout" Target="../slideLayouts/slideLayout798.xml"/><Relationship Id="rId7" Type="http://schemas.openxmlformats.org/officeDocument/2006/relationships/slideLayout" Target="../slideLayouts/slideLayout799.xml"/><Relationship Id="rId8" Type="http://schemas.openxmlformats.org/officeDocument/2006/relationships/slideLayout" Target="../slideLayouts/slideLayout800.xml"/><Relationship Id="rId9" Type="http://schemas.openxmlformats.org/officeDocument/2006/relationships/slideLayout" Target="../slideLayouts/slideLayout801.xml"/><Relationship Id="rId10" Type="http://schemas.openxmlformats.org/officeDocument/2006/relationships/slideLayout" Target="../slideLayouts/slideLayout802.xml"/></Relationships>
</file>

<file path=ppt/slideMasters/_rels/slideMaster7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4.xml"/><Relationship Id="rId12" Type="http://schemas.openxmlformats.org/officeDocument/2006/relationships/theme" Target="../theme/theme74.xml"/><Relationship Id="rId13" Type="http://schemas.openxmlformats.org/officeDocument/2006/relationships/image" Target="../media/image25.jpeg"/><Relationship Id="rId1" Type="http://schemas.openxmlformats.org/officeDocument/2006/relationships/slideLayout" Target="../slideLayouts/slideLayout804.xml"/><Relationship Id="rId2" Type="http://schemas.openxmlformats.org/officeDocument/2006/relationships/slideLayout" Target="../slideLayouts/slideLayout805.xml"/><Relationship Id="rId3" Type="http://schemas.openxmlformats.org/officeDocument/2006/relationships/slideLayout" Target="../slideLayouts/slideLayout806.xml"/><Relationship Id="rId4" Type="http://schemas.openxmlformats.org/officeDocument/2006/relationships/slideLayout" Target="../slideLayouts/slideLayout807.xml"/><Relationship Id="rId5" Type="http://schemas.openxmlformats.org/officeDocument/2006/relationships/slideLayout" Target="../slideLayouts/slideLayout808.xml"/><Relationship Id="rId6" Type="http://schemas.openxmlformats.org/officeDocument/2006/relationships/slideLayout" Target="../slideLayouts/slideLayout809.xml"/><Relationship Id="rId7" Type="http://schemas.openxmlformats.org/officeDocument/2006/relationships/slideLayout" Target="../slideLayouts/slideLayout810.xml"/><Relationship Id="rId8" Type="http://schemas.openxmlformats.org/officeDocument/2006/relationships/slideLayout" Target="../slideLayouts/slideLayout811.xml"/><Relationship Id="rId9" Type="http://schemas.openxmlformats.org/officeDocument/2006/relationships/slideLayout" Target="../slideLayouts/slideLayout812.xml"/><Relationship Id="rId10" Type="http://schemas.openxmlformats.org/officeDocument/2006/relationships/slideLayout" Target="../slideLayouts/slideLayout813.xml"/></Relationships>
</file>

<file path=ppt/slideMasters/_rels/slideMaster7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5.xml"/><Relationship Id="rId12" Type="http://schemas.openxmlformats.org/officeDocument/2006/relationships/theme" Target="../theme/theme75.xml"/><Relationship Id="rId1" Type="http://schemas.openxmlformats.org/officeDocument/2006/relationships/slideLayout" Target="../slideLayouts/slideLayout815.xml"/><Relationship Id="rId2" Type="http://schemas.openxmlformats.org/officeDocument/2006/relationships/slideLayout" Target="../slideLayouts/slideLayout816.xml"/><Relationship Id="rId3" Type="http://schemas.openxmlformats.org/officeDocument/2006/relationships/slideLayout" Target="../slideLayouts/slideLayout817.xml"/><Relationship Id="rId4" Type="http://schemas.openxmlformats.org/officeDocument/2006/relationships/slideLayout" Target="../slideLayouts/slideLayout818.xml"/><Relationship Id="rId5" Type="http://schemas.openxmlformats.org/officeDocument/2006/relationships/slideLayout" Target="../slideLayouts/slideLayout819.xml"/><Relationship Id="rId6" Type="http://schemas.openxmlformats.org/officeDocument/2006/relationships/slideLayout" Target="../slideLayouts/slideLayout820.xml"/><Relationship Id="rId7" Type="http://schemas.openxmlformats.org/officeDocument/2006/relationships/slideLayout" Target="../slideLayouts/slideLayout821.xml"/><Relationship Id="rId8" Type="http://schemas.openxmlformats.org/officeDocument/2006/relationships/slideLayout" Target="../slideLayouts/slideLayout822.xml"/><Relationship Id="rId9" Type="http://schemas.openxmlformats.org/officeDocument/2006/relationships/slideLayout" Target="../slideLayouts/slideLayout823.xml"/><Relationship Id="rId10" Type="http://schemas.openxmlformats.org/officeDocument/2006/relationships/slideLayout" Target="../slideLayouts/slideLayout824.xml"/></Relationships>
</file>

<file path=ppt/slideMasters/_rels/slideMaster7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6.xml"/><Relationship Id="rId12" Type="http://schemas.openxmlformats.org/officeDocument/2006/relationships/theme" Target="../theme/theme76.xml"/><Relationship Id="rId1" Type="http://schemas.openxmlformats.org/officeDocument/2006/relationships/slideLayout" Target="../slideLayouts/slideLayout826.xml"/><Relationship Id="rId2" Type="http://schemas.openxmlformats.org/officeDocument/2006/relationships/slideLayout" Target="../slideLayouts/slideLayout827.xml"/><Relationship Id="rId3" Type="http://schemas.openxmlformats.org/officeDocument/2006/relationships/slideLayout" Target="../slideLayouts/slideLayout828.xml"/><Relationship Id="rId4" Type="http://schemas.openxmlformats.org/officeDocument/2006/relationships/slideLayout" Target="../slideLayouts/slideLayout829.xml"/><Relationship Id="rId5" Type="http://schemas.openxmlformats.org/officeDocument/2006/relationships/slideLayout" Target="../slideLayouts/slideLayout830.xml"/><Relationship Id="rId6" Type="http://schemas.openxmlformats.org/officeDocument/2006/relationships/slideLayout" Target="../slideLayouts/slideLayout831.xml"/><Relationship Id="rId7" Type="http://schemas.openxmlformats.org/officeDocument/2006/relationships/slideLayout" Target="../slideLayouts/slideLayout832.xml"/><Relationship Id="rId8" Type="http://schemas.openxmlformats.org/officeDocument/2006/relationships/slideLayout" Target="../slideLayouts/slideLayout833.xml"/><Relationship Id="rId9" Type="http://schemas.openxmlformats.org/officeDocument/2006/relationships/slideLayout" Target="../slideLayouts/slideLayout834.xml"/><Relationship Id="rId10" Type="http://schemas.openxmlformats.org/officeDocument/2006/relationships/slideLayout" Target="../slideLayouts/slideLayout835.xml"/></Relationships>
</file>

<file path=ppt/slideMasters/_rels/slideMaster7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7.xml"/><Relationship Id="rId12" Type="http://schemas.openxmlformats.org/officeDocument/2006/relationships/theme" Target="../theme/theme77.xml"/><Relationship Id="rId13" Type="http://schemas.openxmlformats.org/officeDocument/2006/relationships/image" Target="../media/image36.png"/><Relationship Id="rId1" Type="http://schemas.openxmlformats.org/officeDocument/2006/relationships/slideLayout" Target="../slideLayouts/slideLayout837.xml"/><Relationship Id="rId2" Type="http://schemas.openxmlformats.org/officeDocument/2006/relationships/slideLayout" Target="../slideLayouts/slideLayout838.xml"/><Relationship Id="rId3" Type="http://schemas.openxmlformats.org/officeDocument/2006/relationships/slideLayout" Target="../slideLayouts/slideLayout839.xml"/><Relationship Id="rId4" Type="http://schemas.openxmlformats.org/officeDocument/2006/relationships/slideLayout" Target="../slideLayouts/slideLayout840.xml"/><Relationship Id="rId5" Type="http://schemas.openxmlformats.org/officeDocument/2006/relationships/slideLayout" Target="../slideLayouts/slideLayout841.xml"/><Relationship Id="rId6" Type="http://schemas.openxmlformats.org/officeDocument/2006/relationships/slideLayout" Target="../slideLayouts/slideLayout842.xml"/><Relationship Id="rId7" Type="http://schemas.openxmlformats.org/officeDocument/2006/relationships/slideLayout" Target="../slideLayouts/slideLayout843.xml"/><Relationship Id="rId8" Type="http://schemas.openxmlformats.org/officeDocument/2006/relationships/slideLayout" Target="../slideLayouts/slideLayout844.xml"/><Relationship Id="rId9" Type="http://schemas.openxmlformats.org/officeDocument/2006/relationships/slideLayout" Target="../slideLayouts/slideLayout845.xml"/><Relationship Id="rId10" Type="http://schemas.openxmlformats.org/officeDocument/2006/relationships/slideLayout" Target="../slideLayouts/slideLayout846.xml"/></Relationships>
</file>

<file path=ppt/slideMasters/_rels/slideMaster7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8.xml"/><Relationship Id="rId12" Type="http://schemas.openxmlformats.org/officeDocument/2006/relationships/theme" Target="../theme/theme78.xml"/><Relationship Id="rId13" Type="http://schemas.openxmlformats.org/officeDocument/2006/relationships/image" Target="../media/image36.png"/><Relationship Id="rId1" Type="http://schemas.openxmlformats.org/officeDocument/2006/relationships/slideLayout" Target="../slideLayouts/slideLayout848.xml"/><Relationship Id="rId2" Type="http://schemas.openxmlformats.org/officeDocument/2006/relationships/slideLayout" Target="../slideLayouts/slideLayout849.xml"/><Relationship Id="rId3" Type="http://schemas.openxmlformats.org/officeDocument/2006/relationships/slideLayout" Target="../slideLayouts/slideLayout850.xml"/><Relationship Id="rId4" Type="http://schemas.openxmlformats.org/officeDocument/2006/relationships/slideLayout" Target="../slideLayouts/slideLayout851.xml"/><Relationship Id="rId5" Type="http://schemas.openxmlformats.org/officeDocument/2006/relationships/slideLayout" Target="../slideLayouts/slideLayout852.xml"/><Relationship Id="rId6" Type="http://schemas.openxmlformats.org/officeDocument/2006/relationships/slideLayout" Target="../slideLayouts/slideLayout853.xml"/><Relationship Id="rId7" Type="http://schemas.openxmlformats.org/officeDocument/2006/relationships/slideLayout" Target="../slideLayouts/slideLayout854.xml"/><Relationship Id="rId8" Type="http://schemas.openxmlformats.org/officeDocument/2006/relationships/slideLayout" Target="../slideLayouts/slideLayout855.xml"/><Relationship Id="rId9" Type="http://schemas.openxmlformats.org/officeDocument/2006/relationships/slideLayout" Target="../slideLayouts/slideLayout856.xml"/><Relationship Id="rId10" Type="http://schemas.openxmlformats.org/officeDocument/2006/relationships/slideLayout" Target="../slideLayouts/slideLayout857.xml"/></Relationships>
</file>

<file path=ppt/slideMasters/_rels/slideMaster7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9.xml"/><Relationship Id="rId12" Type="http://schemas.openxmlformats.org/officeDocument/2006/relationships/theme" Target="../theme/theme79.xml"/><Relationship Id="rId13" Type="http://schemas.openxmlformats.org/officeDocument/2006/relationships/image" Target="../media/image37.png"/><Relationship Id="rId1" Type="http://schemas.openxmlformats.org/officeDocument/2006/relationships/slideLayout" Target="../slideLayouts/slideLayout859.xml"/><Relationship Id="rId2" Type="http://schemas.openxmlformats.org/officeDocument/2006/relationships/slideLayout" Target="../slideLayouts/slideLayout860.xml"/><Relationship Id="rId3" Type="http://schemas.openxmlformats.org/officeDocument/2006/relationships/slideLayout" Target="../slideLayouts/slideLayout861.xml"/><Relationship Id="rId4" Type="http://schemas.openxmlformats.org/officeDocument/2006/relationships/slideLayout" Target="../slideLayouts/slideLayout862.xml"/><Relationship Id="rId5" Type="http://schemas.openxmlformats.org/officeDocument/2006/relationships/slideLayout" Target="../slideLayouts/slideLayout863.xml"/><Relationship Id="rId6" Type="http://schemas.openxmlformats.org/officeDocument/2006/relationships/slideLayout" Target="../slideLayouts/slideLayout864.xml"/><Relationship Id="rId7" Type="http://schemas.openxmlformats.org/officeDocument/2006/relationships/slideLayout" Target="../slideLayouts/slideLayout865.xml"/><Relationship Id="rId8" Type="http://schemas.openxmlformats.org/officeDocument/2006/relationships/slideLayout" Target="../slideLayouts/slideLayout866.xml"/><Relationship Id="rId9" Type="http://schemas.openxmlformats.org/officeDocument/2006/relationships/slideLayout" Target="../slideLayouts/slideLayout867.xml"/><Relationship Id="rId10" Type="http://schemas.openxmlformats.org/officeDocument/2006/relationships/slideLayout" Target="../slideLayouts/slideLayout86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8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0.xml"/><Relationship Id="rId12" Type="http://schemas.openxmlformats.org/officeDocument/2006/relationships/theme" Target="../theme/theme80.xml"/><Relationship Id="rId13" Type="http://schemas.openxmlformats.org/officeDocument/2006/relationships/image" Target="../media/image36.png"/><Relationship Id="rId1" Type="http://schemas.openxmlformats.org/officeDocument/2006/relationships/slideLayout" Target="../slideLayouts/slideLayout870.xml"/><Relationship Id="rId2" Type="http://schemas.openxmlformats.org/officeDocument/2006/relationships/slideLayout" Target="../slideLayouts/slideLayout871.xml"/><Relationship Id="rId3" Type="http://schemas.openxmlformats.org/officeDocument/2006/relationships/slideLayout" Target="../slideLayouts/slideLayout872.xml"/><Relationship Id="rId4" Type="http://schemas.openxmlformats.org/officeDocument/2006/relationships/slideLayout" Target="../slideLayouts/slideLayout873.xml"/><Relationship Id="rId5" Type="http://schemas.openxmlformats.org/officeDocument/2006/relationships/slideLayout" Target="../slideLayouts/slideLayout874.xml"/><Relationship Id="rId6" Type="http://schemas.openxmlformats.org/officeDocument/2006/relationships/slideLayout" Target="../slideLayouts/slideLayout875.xml"/><Relationship Id="rId7" Type="http://schemas.openxmlformats.org/officeDocument/2006/relationships/slideLayout" Target="../slideLayouts/slideLayout876.xml"/><Relationship Id="rId8" Type="http://schemas.openxmlformats.org/officeDocument/2006/relationships/slideLayout" Target="../slideLayouts/slideLayout877.xml"/><Relationship Id="rId9" Type="http://schemas.openxmlformats.org/officeDocument/2006/relationships/slideLayout" Target="../slideLayouts/slideLayout878.xml"/><Relationship Id="rId10" Type="http://schemas.openxmlformats.org/officeDocument/2006/relationships/slideLayout" Target="../slideLayouts/slideLayout879.xml"/></Relationships>
</file>

<file path=ppt/slideMasters/_rels/slideMaster8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1.xml"/><Relationship Id="rId12" Type="http://schemas.openxmlformats.org/officeDocument/2006/relationships/theme" Target="../theme/theme81.xml"/><Relationship Id="rId13" Type="http://schemas.openxmlformats.org/officeDocument/2006/relationships/image" Target="../media/image36.png"/><Relationship Id="rId1" Type="http://schemas.openxmlformats.org/officeDocument/2006/relationships/slideLayout" Target="../slideLayouts/slideLayout881.xml"/><Relationship Id="rId2" Type="http://schemas.openxmlformats.org/officeDocument/2006/relationships/slideLayout" Target="../slideLayouts/slideLayout882.xml"/><Relationship Id="rId3" Type="http://schemas.openxmlformats.org/officeDocument/2006/relationships/slideLayout" Target="../slideLayouts/slideLayout883.xml"/><Relationship Id="rId4" Type="http://schemas.openxmlformats.org/officeDocument/2006/relationships/slideLayout" Target="../slideLayouts/slideLayout884.xml"/><Relationship Id="rId5" Type="http://schemas.openxmlformats.org/officeDocument/2006/relationships/slideLayout" Target="../slideLayouts/slideLayout885.xml"/><Relationship Id="rId6" Type="http://schemas.openxmlformats.org/officeDocument/2006/relationships/slideLayout" Target="../slideLayouts/slideLayout886.xml"/><Relationship Id="rId7" Type="http://schemas.openxmlformats.org/officeDocument/2006/relationships/slideLayout" Target="../slideLayouts/slideLayout887.xml"/><Relationship Id="rId8" Type="http://schemas.openxmlformats.org/officeDocument/2006/relationships/slideLayout" Target="../slideLayouts/slideLayout888.xml"/><Relationship Id="rId9" Type="http://schemas.openxmlformats.org/officeDocument/2006/relationships/slideLayout" Target="../slideLayouts/slideLayout889.xml"/><Relationship Id="rId10" Type="http://schemas.openxmlformats.org/officeDocument/2006/relationships/slideLayout" Target="../slideLayouts/slideLayout890.xml"/></Relationships>
</file>

<file path=ppt/slideMasters/_rels/slideMaster8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2.xml"/><Relationship Id="rId12" Type="http://schemas.openxmlformats.org/officeDocument/2006/relationships/theme" Target="../theme/theme82.xml"/><Relationship Id="rId13" Type="http://schemas.openxmlformats.org/officeDocument/2006/relationships/image" Target="../media/image38.png"/><Relationship Id="rId1" Type="http://schemas.openxmlformats.org/officeDocument/2006/relationships/slideLayout" Target="../slideLayouts/slideLayout892.xml"/><Relationship Id="rId2" Type="http://schemas.openxmlformats.org/officeDocument/2006/relationships/slideLayout" Target="../slideLayouts/slideLayout893.xml"/><Relationship Id="rId3" Type="http://schemas.openxmlformats.org/officeDocument/2006/relationships/slideLayout" Target="../slideLayouts/slideLayout894.xml"/><Relationship Id="rId4" Type="http://schemas.openxmlformats.org/officeDocument/2006/relationships/slideLayout" Target="../slideLayouts/slideLayout895.xml"/><Relationship Id="rId5" Type="http://schemas.openxmlformats.org/officeDocument/2006/relationships/slideLayout" Target="../slideLayouts/slideLayout896.xml"/><Relationship Id="rId6" Type="http://schemas.openxmlformats.org/officeDocument/2006/relationships/slideLayout" Target="../slideLayouts/slideLayout897.xml"/><Relationship Id="rId7" Type="http://schemas.openxmlformats.org/officeDocument/2006/relationships/slideLayout" Target="../slideLayouts/slideLayout898.xml"/><Relationship Id="rId8" Type="http://schemas.openxmlformats.org/officeDocument/2006/relationships/slideLayout" Target="../slideLayouts/slideLayout899.xml"/><Relationship Id="rId9" Type="http://schemas.openxmlformats.org/officeDocument/2006/relationships/slideLayout" Target="../slideLayouts/slideLayout900.xml"/><Relationship Id="rId10" Type="http://schemas.openxmlformats.org/officeDocument/2006/relationships/slideLayout" Target="../slideLayouts/slideLayout901.xml"/></Relationships>
</file>

<file path=ppt/slideMasters/_rels/slideMaster8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3.xml"/><Relationship Id="rId12" Type="http://schemas.openxmlformats.org/officeDocument/2006/relationships/theme" Target="../theme/theme83.xml"/><Relationship Id="rId13" Type="http://schemas.openxmlformats.org/officeDocument/2006/relationships/image" Target="../media/image36.png"/><Relationship Id="rId1" Type="http://schemas.openxmlformats.org/officeDocument/2006/relationships/slideLayout" Target="../slideLayouts/slideLayout903.xml"/><Relationship Id="rId2" Type="http://schemas.openxmlformats.org/officeDocument/2006/relationships/slideLayout" Target="../slideLayouts/slideLayout904.xml"/><Relationship Id="rId3" Type="http://schemas.openxmlformats.org/officeDocument/2006/relationships/slideLayout" Target="../slideLayouts/slideLayout905.xml"/><Relationship Id="rId4" Type="http://schemas.openxmlformats.org/officeDocument/2006/relationships/slideLayout" Target="../slideLayouts/slideLayout906.xml"/><Relationship Id="rId5" Type="http://schemas.openxmlformats.org/officeDocument/2006/relationships/slideLayout" Target="../slideLayouts/slideLayout907.xml"/><Relationship Id="rId6" Type="http://schemas.openxmlformats.org/officeDocument/2006/relationships/slideLayout" Target="../slideLayouts/slideLayout908.xml"/><Relationship Id="rId7" Type="http://schemas.openxmlformats.org/officeDocument/2006/relationships/slideLayout" Target="../slideLayouts/slideLayout909.xml"/><Relationship Id="rId8" Type="http://schemas.openxmlformats.org/officeDocument/2006/relationships/slideLayout" Target="../slideLayouts/slideLayout910.xml"/><Relationship Id="rId9" Type="http://schemas.openxmlformats.org/officeDocument/2006/relationships/slideLayout" Target="../slideLayouts/slideLayout911.xml"/><Relationship Id="rId10" Type="http://schemas.openxmlformats.org/officeDocument/2006/relationships/slideLayout" Target="../slideLayouts/slideLayout912.xml"/></Relationships>
</file>

<file path=ppt/slideMasters/_rels/slideMaster8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4.xml"/><Relationship Id="rId12" Type="http://schemas.openxmlformats.org/officeDocument/2006/relationships/theme" Target="../theme/theme84.xml"/><Relationship Id="rId13" Type="http://schemas.openxmlformats.org/officeDocument/2006/relationships/image" Target="../media/image39.png"/><Relationship Id="rId1" Type="http://schemas.openxmlformats.org/officeDocument/2006/relationships/slideLayout" Target="../slideLayouts/slideLayout914.xml"/><Relationship Id="rId2" Type="http://schemas.openxmlformats.org/officeDocument/2006/relationships/slideLayout" Target="../slideLayouts/slideLayout915.xml"/><Relationship Id="rId3" Type="http://schemas.openxmlformats.org/officeDocument/2006/relationships/slideLayout" Target="../slideLayouts/slideLayout916.xml"/><Relationship Id="rId4" Type="http://schemas.openxmlformats.org/officeDocument/2006/relationships/slideLayout" Target="../slideLayouts/slideLayout917.xml"/><Relationship Id="rId5" Type="http://schemas.openxmlformats.org/officeDocument/2006/relationships/slideLayout" Target="../slideLayouts/slideLayout918.xml"/><Relationship Id="rId6" Type="http://schemas.openxmlformats.org/officeDocument/2006/relationships/slideLayout" Target="../slideLayouts/slideLayout919.xml"/><Relationship Id="rId7" Type="http://schemas.openxmlformats.org/officeDocument/2006/relationships/slideLayout" Target="../slideLayouts/slideLayout920.xml"/><Relationship Id="rId8" Type="http://schemas.openxmlformats.org/officeDocument/2006/relationships/slideLayout" Target="../slideLayouts/slideLayout921.xml"/><Relationship Id="rId9" Type="http://schemas.openxmlformats.org/officeDocument/2006/relationships/slideLayout" Target="../slideLayouts/slideLayout922.xml"/><Relationship Id="rId10" Type="http://schemas.openxmlformats.org/officeDocument/2006/relationships/slideLayout" Target="../slideLayouts/slideLayout923.xml"/></Relationships>
</file>

<file path=ppt/slideMasters/_rels/slideMaster8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5.xml"/><Relationship Id="rId12" Type="http://schemas.openxmlformats.org/officeDocument/2006/relationships/theme" Target="../theme/theme85.xml"/><Relationship Id="rId13" Type="http://schemas.openxmlformats.org/officeDocument/2006/relationships/image" Target="../media/image36.png"/><Relationship Id="rId1" Type="http://schemas.openxmlformats.org/officeDocument/2006/relationships/slideLayout" Target="../slideLayouts/slideLayout925.xml"/><Relationship Id="rId2" Type="http://schemas.openxmlformats.org/officeDocument/2006/relationships/slideLayout" Target="../slideLayouts/slideLayout926.xml"/><Relationship Id="rId3" Type="http://schemas.openxmlformats.org/officeDocument/2006/relationships/slideLayout" Target="../slideLayouts/slideLayout927.xml"/><Relationship Id="rId4" Type="http://schemas.openxmlformats.org/officeDocument/2006/relationships/slideLayout" Target="../slideLayouts/slideLayout928.xml"/><Relationship Id="rId5" Type="http://schemas.openxmlformats.org/officeDocument/2006/relationships/slideLayout" Target="../slideLayouts/slideLayout929.xml"/><Relationship Id="rId6" Type="http://schemas.openxmlformats.org/officeDocument/2006/relationships/slideLayout" Target="../slideLayouts/slideLayout930.xml"/><Relationship Id="rId7" Type="http://schemas.openxmlformats.org/officeDocument/2006/relationships/slideLayout" Target="../slideLayouts/slideLayout931.xml"/><Relationship Id="rId8" Type="http://schemas.openxmlformats.org/officeDocument/2006/relationships/slideLayout" Target="../slideLayouts/slideLayout932.xml"/><Relationship Id="rId9" Type="http://schemas.openxmlformats.org/officeDocument/2006/relationships/slideLayout" Target="../slideLayouts/slideLayout933.xml"/><Relationship Id="rId10" Type="http://schemas.openxmlformats.org/officeDocument/2006/relationships/slideLayout" Target="../slideLayouts/slideLayout934.xml"/></Relationships>
</file>

<file path=ppt/slideMasters/_rels/slideMaster8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6.xml"/><Relationship Id="rId12" Type="http://schemas.openxmlformats.org/officeDocument/2006/relationships/theme" Target="../theme/theme86.xml"/><Relationship Id="rId13" Type="http://schemas.openxmlformats.org/officeDocument/2006/relationships/image" Target="../media/image36.png"/><Relationship Id="rId1" Type="http://schemas.openxmlformats.org/officeDocument/2006/relationships/slideLayout" Target="../slideLayouts/slideLayout936.xml"/><Relationship Id="rId2" Type="http://schemas.openxmlformats.org/officeDocument/2006/relationships/slideLayout" Target="../slideLayouts/slideLayout937.xml"/><Relationship Id="rId3" Type="http://schemas.openxmlformats.org/officeDocument/2006/relationships/slideLayout" Target="../slideLayouts/slideLayout938.xml"/><Relationship Id="rId4" Type="http://schemas.openxmlformats.org/officeDocument/2006/relationships/slideLayout" Target="../slideLayouts/slideLayout939.xml"/><Relationship Id="rId5" Type="http://schemas.openxmlformats.org/officeDocument/2006/relationships/slideLayout" Target="../slideLayouts/slideLayout940.xml"/><Relationship Id="rId6" Type="http://schemas.openxmlformats.org/officeDocument/2006/relationships/slideLayout" Target="../slideLayouts/slideLayout941.xml"/><Relationship Id="rId7" Type="http://schemas.openxmlformats.org/officeDocument/2006/relationships/slideLayout" Target="../slideLayouts/slideLayout942.xml"/><Relationship Id="rId8" Type="http://schemas.openxmlformats.org/officeDocument/2006/relationships/slideLayout" Target="../slideLayouts/slideLayout943.xml"/><Relationship Id="rId9" Type="http://schemas.openxmlformats.org/officeDocument/2006/relationships/slideLayout" Target="../slideLayouts/slideLayout944.xml"/><Relationship Id="rId10" Type="http://schemas.openxmlformats.org/officeDocument/2006/relationships/slideLayout" Target="../slideLayouts/slideLayout945.xml"/></Relationships>
</file>

<file path=ppt/slideMasters/_rels/slideMaster8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7.xml"/><Relationship Id="rId12" Type="http://schemas.openxmlformats.org/officeDocument/2006/relationships/theme" Target="../theme/theme87.xml"/><Relationship Id="rId13" Type="http://schemas.openxmlformats.org/officeDocument/2006/relationships/image" Target="../media/image36.png"/><Relationship Id="rId1" Type="http://schemas.openxmlformats.org/officeDocument/2006/relationships/slideLayout" Target="../slideLayouts/slideLayout947.xml"/><Relationship Id="rId2" Type="http://schemas.openxmlformats.org/officeDocument/2006/relationships/slideLayout" Target="../slideLayouts/slideLayout948.xml"/><Relationship Id="rId3" Type="http://schemas.openxmlformats.org/officeDocument/2006/relationships/slideLayout" Target="../slideLayouts/slideLayout949.xml"/><Relationship Id="rId4" Type="http://schemas.openxmlformats.org/officeDocument/2006/relationships/slideLayout" Target="../slideLayouts/slideLayout950.xml"/><Relationship Id="rId5" Type="http://schemas.openxmlformats.org/officeDocument/2006/relationships/slideLayout" Target="../slideLayouts/slideLayout951.xml"/><Relationship Id="rId6" Type="http://schemas.openxmlformats.org/officeDocument/2006/relationships/slideLayout" Target="../slideLayouts/slideLayout952.xml"/><Relationship Id="rId7" Type="http://schemas.openxmlformats.org/officeDocument/2006/relationships/slideLayout" Target="../slideLayouts/slideLayout953.xml"/><Relationship Id="rId8" Type="http://schemas.openxmlformats.org/officeDocument/2006/relationships/slideLayout" Target="../slideLayouts/slideLayout954.xml"/><Relationship Id="rId9" Type="http://schemas.openxmlformats.org/officeDocument/2006/relationships/slideLayout" Target="../slideLayouts/slideLayout955.xml"/><Relationship Id="rId10" Type="http://schemas.openxmlformats.org/officeDocument/2006/relationships/slideLayout" Target="../slideLayouts/slideLayout956.xml"/></Relationships>
</file>

<file path=ppt/slideMasters/_rels/slideMaster8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8.xml"/><Relationship Id="rId12" Type="http://schemas.openxmlformats.org/officeDocument/2006/relationships/theme" Target="../theme/theme88.xml"/><Relationship Id="rId13" Type="http://schemas.openxmlformats.org/officeDocument/2006/relationships/image" Target="../media/image36.png"/><Relationship Id="rId1" Type="http://schemas.openxmlformats.org/officeDocument/2006/relationships/slideLayout" Target="../slideLayouts/slideLayout958.xml"/><Relationship Id="rId2" Type="http://schemas.openxmlformats.org/officeDocument/2006/relationships/slideLayout" Target="../slideLayouts/slideLayout959.xml"/><Relationship Id="rId3" Type="http://schemas.openxmlformats.org/officeDocument/2006/relationships/slideLayout" Target="../slideLayouts/slideLayout960.xml"/><Relationship Id="rId4" Type="http://schemas.openxmlformats.org/officeDocument/2006/relationships/slideLayout" Target="../slideLayouts/slideLayout961.xml"/><Relationship Id="rId5" Type="http://schemas.openxmlformats.org/officeDocument/2006/relationships/slideLayout" Target="../slideLayouts/slideLayout962.xml"/><Relationship Id="rId6" Type="http://schemas.openxmlformats.org/officeDocument/2006/relationships/slideLayout" Target="../slideLayouts/slideLayout963.xml"/><Relationship Id="rId7" Type="http://schemas.openxmlformats.org/officeDocument/2006/relationships/slideLayout" Target="../slideLayouts/slideLayout964.xml"/><Relationship Id="rId8" Type="http://schemas.openxmlformats.org/officeDocument/2006/relationships/slideLayout" Target="../slideLayouts/slideLayout965.xml"/><Relationship Id="rId9" Type="http://schemas.openxmlformats.org/officeDocument/2006/relationships/slideLayout" Target="../slideLayouts/slideLayout966.xml"/><Relationship Id="rId10" Type="http://schemas.openxmlformats.org/officeDocument/2006/relationships/slideLayout" Target="../slideLayouts/slideLayout967.xml"/></Relationships>
</file>

<file path=ppt/slideMasters/_rels/slideMaster8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9.xml"/><Relationship Id="rId12" Type="http://schemas.openxmlformats.org/officeDocument/2006/relationships/theme" Target="../theme/theme89.xml"/><Relationship Id="rId13" Type="http://schemas.openxmlformats.org/officeDocument/2006/relationships/image" Target="../media/image40.jpeg"/><Relationship Id="rId14" Type="http://schemas.openxmlformats.org/officeDocument/2006/relationships/image" Target="../media/image41.png"/><Relationship Id="rId1" Type="http://schemas.openxmlformats.org/officeDocument/2006/relationships/slideLayout" Target="../slideLayouts/slideLayout969.xml"/><Relationship Id="rId2" Type="http://schemas.openxmlformats.org/officeDocument/2006/relationships/slideLayout" Target="../slideLayouts/slideLayout970.xml"/><Relationship Id="rId3" Type="http://schemas.openxmlformats.org/officeDocument/2006/relationships/slideLayout" Target="../slideLayouts/slideLayout971.xml"/><Relationship Id="rId4" Type="http://schemas.openxmlformats.org/officeDocument/2006/relationships/slideLayout" Target="../slideLayouts/slideLayout972.xml"/><Relationship Id="rId5" Type="http://schemas.openxmlformats.org/officeDocument/2006/relationships/slideLayout" Target="../slideLayouts/slideLayout973.xml"/><Relationship Id="rId6" Type="http://schemas.openxmlformats.org/officeDocument/2006/relationships/slideLayout" Target="../slideLayouts/slideLayout974.xml"/><Relationship Id="rId7" Type="http://schemas.openxmlformats.org/officeDocument/2006/relationships/slideLayout" Target="../slideLayouts/slideLayout975.xml"/><Relationship Id="rId8" Type="http://schemas.openxmlformats.org/officeDocument/2006/relationships/slideLayout" Target="../slideLayouts/slideLayout976.xml"/><Relationship Id="rId9" Type="http://schemas.openxmlformats.org/officeDocument/2006/relationships/slideLayout" Target="../slideLayouts/slideLayout977.xml"/><Relationship Id="rId10" Type="http://schemas.openxmlformats.org/officeDocument/2006/relationships/slideLayout" Target="../slideLayouts/slideLayout97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_rels/slideMaster9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0.xml"/><Relationship Id="rId12" Type="http://schemas.openxmlformats.org/officeDocument/2006/relationships/theme" Target="../theme/theme90.xml"/><Relationship Id="rId13" Type="http://schemas.openxmlformats.org/officeDocument/2006/relationships/image" Target="../media/image40.jpeg"/><Relationship Id="rId14" Type="http://schemas.openxmlformats.org/officeDocument/2006/relationships/image" Target="../media/image41.png"/><Relationship Id="rId1" Type="http://schemas.openxmlformats.org/officeDocument/2006/relationships/slideLayout" Target="../slideLayouts/slideLayout980.xml"/><Relationship Id="rId2" Type="http://schemas.openxmlformats.org/officeDocument/2006/relationships/slideLayout" Target="../slideLayouts/slideLayout981.xml"/><Relationship Id="rId3" Type="http://schemas.openxmlformats.org/officeDocument/2006/relationships/slideLayout" Target="../slideLayouts/slideLayout982.xml"/><Relationship Id="rId4" Type="http://schemas.openxmlformats.org/officeDocument/2006/relationships/slideLayout" Target="../slideLayouts/slideLayout983.xml"/><Relationship Id="rId5" Type="http://schemas.openxmlformats.org/officeDocument/2006/relationships/slideLayout" Target="../slideLayouts/slideLayout984.xml"/><Relationship Id="rId6" Type="http://schemas.openxmlformats.org/officeDocument/2006/relationships/slideLayout" Target="../slideLayouts/slideLayout985.xml"/><Relationship Id="rId7" Type="http://schemas.openxmlformats.org/officeDocument/2006/relationships/slideLayout" Target="../slideLayouts/slideLayout986.xml"/><Relationship Id="rId8" Type="http://schemas.openxmlformats.org/officeDocument/2006/relationships/slideLayout" Target="../slideLayouts/slideLayout987.xml"/><Relationship Id="rId9" Type="http://schemas.openxmlformats.org/officeDocument/2006/relationships/slideLayout" Target="../slideLayouts/slideLayout988.xml"/><Relationship Id="rId10" Type="http://schemas.openxmlformats.org/officeDocument/2006/relationships/slideLayout" Target="../slideLayouts/slideLayout989.xml"/></Relationships>
</file>

<file path=ppt/slideMasters/_rels/slideMaster9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1.xml"/><Relationship Id="rId12" Type="http://schemas.openxmlformats.org/officeDocument/2006/relationships/theme" Target="../theme/theme91.xml"/><Relationship Id="rId13" Type="http://schemas.openxmlformats.org/officeDocument/2006/relationships/image" Target="../media/image40.jpeg"/><Relationship Id="rId14" Type="http://schemas.openxmlformats.org/officeDocument/2006/relationships/image" Target="../media/image41.png"/><Relationship Id="rId1" Type="http://schemas.openxmlformats.org/officeDocument/2006/relationships/slideLayout" Target="../slideLayouts/slideLayout991.xml"/><Relationship Id="rId2" Type="http://schemas.openxmlformats.org/officeDocument/2006/relationships/slideLayout" Target="../slideLayouts/slideLayout992.xml"/><Relationship Id="rId3" Type="http://schemas.openxmlformats.org/officeDocument/2006/relationships/slideLayout" Target="../slideLayouts/slideLayout993.xml"/><Relationship Id="rId4" Type="http://schemas.openxmlformats.org/officeDocument/2006/relationships/slideLayout" Target="../slideLayouts/slideLayout994.xml"/><Relationship Id="rId5" Type="http://schemas.openxmlformats.org/officeDocument/2006/relationships/slideLayout" Target="../slideLayouts/slideLayout995.xml"/><Relationship Id="rId6" Type="http://schemas.openxmlformats.org/officeDocument/2006/relationships/slideLayout" Target="../slideLayouts/slideLayout996.xml"/><Relationship Id="rId7" Type="http://schemas.openxmlformats.org/officeDocument/2006/relationships/slideLayout" Target="../slideLayouts/slideLayout997.xml"/><Relationship Id="rId8" Type="http://schemas.openxmlformats.org/officeDocument/2006/relationships/slideLayout" Target="../slideLayouts/slideLayout998.xml"/><Relationship Id="rId9" Type="http://schemas.openxmlformats.org/officeDocument/2006/relationships/slideLayout" Target="../slideLayouts/slideLayout999.xml"/><Relationship Id="rId10" Type="http://schemas.openxmlformats.org/officeDocument/2006/relationships/slideLayout" Target="../slideLayouts/slideLayout1000.xml"/></Relationships>
</file>

<file path=ppt/slideMasters/_rels/slideMaster9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2.xml"/><Relationship Id="rId12" Type="http://schemas.openxmlformats.org/officeDocument/2006/relationships/theme" Target="../theme/theme92.xml"/><Relationship Id="rId13" Type="http://schemas.openxmlformats.org/officeDocument/2006/relationships/image" Target="../media/image40.jpeg"/><Relationship Id="rId14" Type="http://schemas.openxmlformats.org/officeDocument/2006/relationships/image" Target="../media/image41.png"/><Relationship Id="rId1" Type="http://schemas.openxmlformats.org/officeDocument/2006/relationships/slideLayout" Target="../slideLayouts/slideLayout1002.xml"/><Relationship Id="rId2" Type="http://schemas.openxmlformats.org/officeDocument/2006/relationships/slideLayout" Target="../slideLayouts/slideLayout1003.xml"/><Relationship Id="rId3" Type="http://schemas.openxmlformats.org/officeDocument/2006/relationships/slideLayout" Target="../slideLayouts/slideLayout1004.xml"/><Relationship Id="rId4" Type="http://schemas.openxmlformats.org/officeDocument/2006/relationships/slideLayout" Target="../slideLayouts/slideLayout1005.xml"/><Relationship Id="rId5" Type="http://schemas.openxmlformats.org/officeDocument/2006/relationships/slideLayout" Target="../slideLayouts/slideLayout1006.xml"/><Relationship Id="rId6" Type="http://schemas.openxmlformats.org/officeDocument/2006/relationships/slideLayout" Target="../slideLayouts/slideLayout1007.xml"/><Relationship Id="rId7" Type="http://schemas.openxmlformats.org/officeDocument/2006/relationships/slideLayout" Target="../slideLayouts/slideLayout1008.xml"/><Relationship Id="rId8" Type="http://schemas.openxmlformats.org/officeDocument/2006/relationships/slideLayout" Target="../slideLayouts/slideLayout1009.xml"/><Relationship Id="rId9" Type="http://schemas.openxmlformats.org/officeDocument/2006/relationships/slideLayout" Target="../slideLayouts/slideLayout1010.xml"/><Relationship Id="rId10" Type="http://schemas.openxmlformats.org/officeDocument/2006/relationships/slideLayout" Target="../slideLayouts/slideLayout1011.xml"/></Relationships>
</file>

<file path=ppt/slideMasters/_rels/slideMaster9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3.xml"/><Relationship Id="rId12" Type="http://schemas.openxmlformats.org/officeDocument/2006/relationships/theme" Target="../theme/theme93.xml"/><Relationship Id="rId13" Type="http://schemas.openxmlformats.org/officeDocument/2006/relationships/image" Target="../media/image40.jpeg"/><Relationship Id="rId14" Type="http://schemas.openxmlformats.org/officeDocument/2006/relationships/image" Target="../media/image41.png"/><Relationship Id="rId1" Type="http://schemas.openxmlformats.org/officeDocument/2006/relationships/slideLayout" Target="../slideLayouts/slideLayout1013.xml"/><Relationship Id="rId2" Type="http://schemas.openxmlformats.org/officeDocument/2006/relationships/slideLayout" Target="../slideLayouts/slideLayout1014.xml"/><Relationship Id="rId3" Type="http://schemas.openxmlformats.org/officeDocument/2006/relationships/slideLayout" Target="../slideLayouts/slideLayout1015.xml"/><Relationship Id="rId4" Type="http://schemas.openxmlformats.org/officeDocument/2006/relationships/slideLayout" Target="../slideLayouts/slideLayout1016.xml"/><Relationship Id="rId5" Type="http://schemas.openxmlformats.org/officeDocument/2006/relationships/slideLayout" Target="../slideLayouts/slideLayout1017.xml"/><Relationship Id="rId6" Type="http://schemas.openxmlformats.org/officeDocument/2006/relationships/slideLayout" Target="../slideLayouts/slideLayout1018.xml"/><Relationship Id="rId7" Type="http://schemas.openxmlformats.org/officeDocument/2006/relationships/slideLayout" Target="../slideLayouts/slideLayout1019.xml"/><Relationship Id="rId8" Type="http://schemas.openxmlformats.org/officeDocument/2006/relationships/slideLayout" Target="../slideLayouts/slideLayout1020.xml"/><Relationship Id="rId9" Type="http://schemas.openxmlformats.org/officeDocument/2006/relationships/slideLayout" Target="../slideLayouts/slideLayout1021.xml"/><Relationship Id="rId10" Type="http://schemas.openxmlformats.org/officeDocument/2006/relationships/slideLayout" Target="../slideLayouts/slideLayout1022.xml"/></Relationships>
</file>

<file path=ppt/slideMasters/_rels/slideMaster9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4.xml"/><Relationship Id="rId12" Type="http://schemas.openxmlformats.org/officeDocument/2006/relationships/theme" Target="../theme/theme94.xml"/><Relationship Id="rId13" Type="http://schemas.openxmlformats.org/officeDocument/2006/relationships/image" Target="../media/image42.png"/><Relationship Id="rId14" Type="http://schemas.openxmlformats.org/officeDocument/2006/relationships/image" Target="../media/image41.png"/><Relationship Id="rId1" Type="http://schemas.openxmlformats.org/officeDocument/2006/relationships/slideLayout" Target="../slideLayouts/slideLayout1024.xml"/><Relationship Id="rId2" Type="http://schemas.openxmlformats.org/officeDocument/2006/relationships/slideLayout" Target="../slideLayouts/slideLayout1025.xml"/><Relationship Id="rId3" Type="http://schemas.openxmlformats.org/officeDocument/2006/relationships/slideLayout" Target="../slideLayouts/slideLayout1026.xml"/><Relationship Id="rId4" Type="http://schemas.openxmlformats.org/officeDocument/2006/relationships/slideLayout" Target="../slideLayouts/slideLayout1027.xml"/><Relationship Id="rId5" Type="http://schemas.openxmlformats.org/officeDocument/2006/relationships/slideLayout" Target="../slideLayouts/slideLayout1028.xml"/><Relationship Id="rId6" Type="http://schemas.openxmlformats.org/officeDocument/2006/relationships/slideLayout" Target="../slideLayouts/slideLayout1029.xml"/><Relationship Id="rId7" Type="http://schemas.openxmlformats.org/officeDocument/2006/relationships/slideLayout" Target="../slideLayouts/slideLayout1030.xml"/><Relationship Id="rId8" Type="http://schemas.openxmlformats.org/officeDocument/2006/relationships/slideLayout" Target="../slideLayouts/slideLayout1031.xml"/><Relationship Id="rId9" Type="http://schemas.openxmlformats.org/officeDocument/2006/relationships/slideLayout" Target="../slideLayouts/slideLayout1032.xml"/><Relationship Id="rId10" Type="http://schemas.openxmlformats.org/officeDocument/2006/relationships/slideLayout" Target="../slideLayouts/slideLayout1033.xml"/></Relationships>
</file>

<file path=ppt/slideMasters/_rels/slideMaster9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5.xml"/><Relationship Id="rId12" Type="http://schemas.openxmlformats.org/officeDocument/2006/relationships/theme" Target="../theme/theme95.xml"/><Relationship Id="rId13" Type="http://schemas.openxmlformats.org/officeDocument/2006/relationships/image" Target="../media/image40.jpeg"/><Relationship Id="rId14" Type="http://schemas.openxmlformats.org/officeDocument/2006/relationships/image" Target="../media/image41.png"/><Relationship Id="rId1" Type="http://schemas.openxmlformats.org/officeDocument/2006/relationships/slideLayout" Target="../slideLayouts/slideLayout1035.xml"/><Relationship Id="rId2" Type="http://schemas.openxmlformats.org/officeDocument/2006/relationships/slideLayout" Target="../slideLayouts/slideLayout1036.xml"/><Relationship Id="rId3" Type="http://schemas.openxmlformats.org/officeDocument/2006/relationships/slideLayout" Target="../slideLayouts/slideLayout1037.xml"/><Relationship Id="rId4" Type="http://schemas.openxmlformats.org/officeDocument/2006/relationships/slideLayout" Target="../slideLayouts/slideLayout1038.xml"/><Relationship Id="rId5" Type="http://schemas.openxmlformats.org/officeDocument/2006/relationships/slideLayout" Target="../slideLayouts/slideLayout1039.xml"/><Relationship Id="rId6" Type="http://schemas.openxmlformats.org/officeDocument/2006/relationships/slideLayout" Target="../slideLayouts/slideLayout1040.xml"/><Relationship Id="rId7" Type="http://schemas.openxmlformats.org/officeDocument/2006/relationships/slideLayout" Target="../slideLayouts/slideLayout1041.xml"/><Relationship Id="rId8" Type="http://schemas.openxmlformats.org/officeDocument/2006/relationships/slideLayout" Target="../slideLayouts/slideLayout1042.xml"/><Relationship Id="rId9" Type="http://schemas.openxmlformats.org/officeDocument/2006/relationships/slideLayout" Target="../slideLayouts/slideLayout1043.xml"/><Relationship Id="rId10" Type="http://schemas.openxmlformats.org/officeDocument/2006/relationships/slideLayout" Target="../slideLayouts/slideLayout1044.xml"/></Relationships>
</file>

<file path=ppt/slideMasters/_rels/slideMaster9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6.xml"/><Relationship Id="rId12" Type="http://schemas.openxmlformats.org/officeDocument/2006/relationships/theme" Target="../theme/theme96.xml"/><Relationship Id="rId13" Type="http://schemas.openxmlformats.org/officeDocument/2006/relationships/image" Target="../media/image40.jpeg"/><Relationship Id="rId14" Type="http://schemas.openxmlformats.org/officeDocument/2006/relationships/image" Target="../media/image41.png"/><Relationship Id="rId1" Type="http://schemas.openxmlformats.org/officeDocument/2006/relationships/slideLayout" Target="../slideLayouts/slideLayout1046.xml"/><Relationship Id="rId2" Type="http://schemas.openxmlformats.org/officeDocument/2006/relationships/slideLayout" Target="../slideLayouts/slideLayout1047.xml"/><Relationship Id="rId3" Type="http://schemas.openxmlformats.org/officeDocument/2006/relationships/slideLayout" Target="../slideLayouts/slideLayout1048.xml"/><Relationship Id="rId4" Type="http://schemas.openxmlformats.org/officeDocument/2006/relationships/slideLayout" Target="../slideLayouts/slideLayout1049.xml"/><Relationship Id="rId5" Type="http://schemas.openxmlformats.org/officeDocument/2006/relationships/slideLayout" Target="../slideLayouts/slideLayout1050.xml"/><Relationship Id="rId6" Type="http://schemas.openxmlformats.org/officeDocument/2006/relationships/slideLayout" Target="../slideLayouts/slideLayout1051.xml"/><Relationship Id="rId7" Type="http://schemas.openxmlformats.org/officeDocument/2006/relationships/slideLayout" Target="../slideLayouts/slideLayout1052.xml"/><Relationship Id="rId8" Type="http://schemas.openxmlformats.org/officeDocument/2006/relationships/slideLayout" Target="../slideLayouts/slideLayout1053.xml"/><Relationship Id="rId9" Type="http://schemas.openxmlformats.org/officeDocument/2006/relationships/slideLayout" Target="../slideLayouts/slideLayout1054.xml"/><Relationship Id="rId10" Type="http://schemas.openxmlformats.org/officeDocument/2006/relationships/slideLayout" Target="../slideLayouts/slideLayout1055.xml"/></Relationships>
</file>

<file path=ppt/slideMasters/_rels/slideMaster9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7.xml"/><Relationship Id="rId12" Type="http://schemas.openxmlformats.org/officeDocument/2006/relationships/theme" Target="../theme/theme97.xml"/><Relationship Id="rId13" Type="http://schemas.openxmlformats.org/officeDocument/2006/relationships/image" Target="../media/image40.jpeg"/><Relationship Id="rId14" Type="http://schemas.openxmlformats.org/officeDocument/2006/relationships/image" Target="../media/image41.png"/><Relationship Id="rId1" Type="http://schemas.openxmlformats.org/officeDocument/2006/relationships/slideLayout" Target="../slideLayouts/slideLayout1057.xml"/><Relationship Id="rId2" Type="http://schemas.openxmlformats.org/officeDocument/2006/relationships/slideLayout" Target="../slideLayouts/slideLayout1058.xml"/><Relationship Id="rId3" Type="http://schemas.openxmlformats.org/officeDocument/2006/relationships/slideLayout" Target="../slideLayouts/slideLayout1059.xml"/><Relationship Id="rId4" Type="http://schemas.openxmlformats.org/officeDocument/2006/relationships/slideLayout" Target="../slideLayouts/slideLayout1060.xml"/><Relationship Id="rId5" Type="http://schemas.openxmlformats.org/officeDocument/2006/relationships/slideLayout" Target="../slideLayouts/slideLayout1061.xml"/><Relationship Id="rId6" Type="http://schemas.openxmlformats.org/officeDocument/2006/relationships/slideLayout" Target="../slideLayouts/slideLayout1062.xml"/><Relationship Id="rId7" Type="http://schemas.openxmlformats.org/officeDocument/2006/relationships/slideLayout" Target="../slideLayouts/slideLayout1063.xml"/><Relationship Id="rId8" Type="http://schemas.openxmlformats.org/officeDocument/2006/relationships/slideLayout" Target="../slideLayouts/slideLayout1064.xml"/><Relationship Id="rId9" Type="http://schemas.openxmlformats.org/officeDocument/2006/relationships/slideLayout" Target="../slideLayouts/slideLayout1065.xml"/><Relationship Id="rId10" Type="http://schemas.openxmlformats.org/officeDocument/2006/relationships/slideLayout" Target="../slideLayouts/slideLayout1066.xml"/></Relationships>
</file>

<file path=ppt/slideMasters/_rels/slideMaster9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78.xml"/><Relationship Id="rId12" Type="http://schemas.openxmlformats.org/officeDocument/2006/relationships/theme" Target="../theme/theme98.xml"/><Relationship Id="rId13" Type="http://schemas.openxmlformats.org/officeDocument/2006/relationships/image" Target="../media/image43.png"/><Relationship Id="rId14" Type="http://schemas.openxmlformats.org/officeDocument/2006/relationships/image" Target="../media/image41.png"/><Relationship Id="rId1" Type="http://schemas.openxmlformats.org/officeDocument/2006/relationships/slideLayout" Target="../slideLayouts/slideLayout1068.xml"/><Relationship Id="rId2" Type="http://schemas.openxmlformats.org/officeDocument/2006/relationships/slideLayout" Target="../slideLayouts/slideLayout1069.xml"/><Relationship Id="rId3" Type="http://schemas.openxmlformats.org/officeDocument/2006/relationships/slideLayout" Target="../slideLayouts/slideLayout1070.xml"/><Relationship Id="rId4" Type="http://schemas.openxmlformats.org/officeDocument/2006/relationships/slideLayout" Target="../slideLayouts/slideLayout1071.xml"/><Relationship Id="rId5" Type="http://schemas.openxmlformats.org/officeDocument/2006/relationships/slideLayout" Target="../slideLayouts/slideLayout1072.xml"/><Relationship Id="rId6" Type="http://schemas.openxmlformats.org/officeDocument/2006/relationships/slideLayout" Target="../slideLayouts/slideLayout1073.xml"/><Relationship Id="rId7" Type="http://schemas.openxmlformats.org/officeDocument/2006/relationships/slideLayout" Target="../slideLayouts/slideLayout1074.xml"/><Relationship Id="rId8" Type="http://schemas.openxmlformats.org/officeDocument/2006/relationships/slideLayout" Target="../slideLayouts/slideLayout1075.xml"/><Relationship Id="rId9" Type="http://schemas.openxmlformats.org/officeDocument/2006/relationships/slideLayout" Target="../slideLayouts/slideLayout1076.xml"/><Relationship Id="rId10" Type="http://schemas.openxmlformats.org/officeDocument/2006/relationships/slideLayout" Target="../slideLayouts/slideLayout1077.xml"/></Relationships>
</file>

<file path=ppt/slideMasters/_rels/slideMaster9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89.xml"/><Relationship Id="rId12" Type="http://schemas.openxmlformats.org/officeDocument/2006/relationships/theme" Target="../theme/theme99.xml"/><Relationship Id="rId13" Type="http://schemas.openxmlformats.org/officeDocument/2006/relationships/image" Target="../media/image43.png"/><Relationship Id="rId14" Type="http://schemas.openxmlformats.org/officeDocument/2006/relationships/image" Target="../media/image41.png"/><Relationship Id="rId1" Type="http://schemas.openxmlformats.org/officeDocument/2006/relationships/slideLayout" Target="../slideLayouts/slideLayout1079.xml"/><Relationship Id="rId2" Type="http://schemas.openxmlformats.org/officeDocument/2006/relationships/slideLayout" Target="../slideLayouts/slideLayout1080.xml"/><Relationship Id="rId3" Type="http://schemas.openxmlformats.org/officeDocument/2006/relationships/slideLayout" Target="../slideLayouts/slideLayout1081.xml"/><Relationship Id="rId4" Type="http://schemas.openxmlformats.org/officeDocument/2006/relationships/slideLayout" Target="../slideLayouts/slideLayout1082.xml"/><Relationship Id="rId5" Type="http://schemas.openxmlformats.org/officeDocument/2006/relationships/slideLayout" Target="../slideLayouts/slideLayout1083.xml"/><Relationship Id="rId6" Type="http://schemas.openxmlformats.org/officeDocument/2006/relationships/slideLayout" Target="../slideLayouts/slideLayout1084.xml"/><Relationship Id="rId7" Type="http://schemas.openxmlformats.org/officeDocument/2006/relationships/slideLayout" Target="../slideLayouts/slideLayout1085.xml"/><Relationship Id="rId8" Type="http://schemas.openxmlformats.org/officeDocument/2006/relationships/slideLayout" Target="../slideLayouts/slideLayout1086.xml"/><Relationship Id="rId9" Type="http://schemas.openxmlformats.org/officeDocument/2006/relationships/slideLayout" Target="../slideLayouts/slideLayout1087.xml"/><Relationship Id="rId10" Type="http://schemas.openxmlformats.org/officeDocument/2006/relationships/slideLayout" Target="../slideLayouts/slideLayout10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049463"/>
            <a:ext cx="8636000" cy="2268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5955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4318000"/>
            <a:ext cx="71120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5955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text styles</a:t>
            </a:r>
          </a:p>
          <a:p>
            <a:pPr lvl="1"/>
            <a:r>
              <a:rPr lang="en-US">
                <a:sym typeface="Tahoma" charset="0"/>
              </a:rPr>
              <a:t>Second level</a:t>
            </a:r>
          </a:p>
          <a:p>
            <a:pPr lvl="2"/>
            <a:r>
              <a:rPr lang="en-US">
                <a:sym typeface="Tahoma" charset="0"/>
              </a:rPr>
              <a:t>Third level</a:t>
            </a:r>
          </a:p>
          <a:p>
            <a:pPr lvl="3"/>
            <a:r>
              <a:rPr lang="en-US">
                <a:sym typeface="Tahoma" charset="0"/>
              </a:rPr>
              <a:t>Fourth level</a:t>
            </a:r>
          </a:p>
          <a:p>
            <a:pPr lvl="4"/>
            <a:r>
              <a:rPr lang="en-US">
                <a:sym typeface="Tahoma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 xmlns:p14="http://schemas.microsoft.com/office/powerpoint/2010/main"/>
  <p:txStyles>
    <p:titleStyle>
      <a:lvl1pPr marL="44450" indent="-44450"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Georgia" charset="0"/>
        </a:defRPr>
      </a:lvl1pPr>
      <a:lvl2pPr marL="44450" indent="-44450"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2pPr>
      <a:lvl3pPr marL="44450" indent="-44450"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3pPr>
      <a:lvl4pPr marL="44450" indent="-44450"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4pPr>
      <a:lvl5pPr marL="44450" indent="-44450"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5pPr>
      <a:lvl6pPr marL="50165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6pPr>
      <a:lvl7pPr marL="95885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7pPr>
      <a:lvl8pPr marL="141605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8pPr>
      <a:lvl9pPr marL="187325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9pPr>
    </p:titleStyle>
    <p:bodyStyle>
      <a:lvl1pPr marL="44450" indent="-44450" algn="ctr" rtl="0" eaLnBrk="0" fontAlgn="base" hangingPunct="0">
        <a:spcBef>
          <a:spcPts val="600"/>
        </a:spcBef>
        <a:spcAft>
          <a:spcPct val="0"/>
        </a:spcAft>
        <a:defRPr sz="26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1pPr>
      <a:lvl2pPr marL="501650" indent="-44450" algn="ctr" rtl="0" eaLnBrk="0" fontAlgn="base" hangingPunct="0">
        <a:spcBef>
          <a:spcPts val="600"/>
        </a:spcBef>
        <a:spcAft>
          <a:spcPct val="0"/>
        </a:spcAft>
        <a:defRPr sz="26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2pPr>
      <a:lvl3pPr marL="1009650" indent="-95250" algn="ctr" rtl="0" eaLnBrk="0" fontAlgn="base" hangingPunct="0">
        <a:spcBef>
          <a:spcPts val="5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3pPr>
      <a:lvl4pPr marL="1517650" indent="-14605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4pPr>
      <a:lvl5pPr marL="2025650" indent="-196850" algn="ctr" rtl="0" eaLnBrk="0" fontAlgn="base" hangingPunct="0">
        <a:spcBef>
          <a:spcPts val="400"/>
        </a:spcBef>
        <a:spcAft>
          <a:spcPct val="0"/>
        </a:spcAft>
        <a:defRPr sz="16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5pPr>
      <a:lvl6pPr marL="2482850" algn="ctr" rtl="0" fontAlgn="base">
        <a:spcBef>
          <a:spcPts val="400"/>
        </a:spcBef>
        <a:spcAft>
          <a:spcPct val="0"/>
        </a:spcAft>
        <a:defRPr sz="16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6pPr>
      <a:lvl7pPr marL="2940050" algn="ctr" rtl="0" fontAlgn="base">
        <a:spcBef>
          <a:spcPts val="400"/>
        </a:spcBef>
        <a:spcAft>
          <a:spcPct val="0"/>
        </a:spcAft>
        <a:defRPr sz="16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7pPr>
      <a:lvl8pPr marL="3397250" algn="ctr" rtl="0" fontAlgn="base">
        <a:spcBef>
          <a:spcPts val="400"/>
        </a:spcBef>
        <a:spcAft>
          <a:spcPct val="0"/>
        </a:spcAft>
        <a:defRPr sz="16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8pPr>
      <a:lvl9pPr marL="3854450" algn="ctr" rtl="0" fontAlgn="base">
        <a:spcBef>
          <a:spcPts val="400"/>
        </a:spcBef>
        <a:spcAft>
          <a:spcPct val="0"/>
        </a:spcAft>
        <a:defRPr sz="16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990600"/>
            <a:ext cx="85725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text styles</a:t>
            </a:r>
          </a:p>
          <a:p>
            <a:pPr lvl="1"/>
            <a:r>
              <a:rPr lang="en-US">
                <a:sym typeface="Baskerville" charset="0"/>
              </a:rPr>
              <a:t>Second level</a:t>
            </a:r>
          </a:p>
          <a:p>
            <a:pPr lvl="2"/>
            <a:r>
              <a:rPr lang="en-US">
                <a:sym typeface="Baskerville" charset="0"/>
              </a:rPr>
              <a:t>Third level</a:t>
            </a:r>
          </a:p>
          <a:p>
            <a:pPr lvl="3"/>
            <a:r>
              <a:rPr lang="en-US">
                <a:sym typeface="Baskerville" charset="0"/>
              </a:rPr>
              <a:t>Fourth level</a:t>
            </a:r>
          </a:p>
          <a:p>
            <a:pPr lvl="4"/>
            <a:r>
              <a:rPr lang="en-US">
                <a:sym typeface="Baskervill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292100" indent="-292100" algn="l" rtl="0" eaLnBrk="0" fontAlgn="base" hangingPunct="0">
        <a:spcBef>
          <a:spcPts val="41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1pPr>
      <a:lvl2pPr marL="850900" indent="-292100" algn="l" rtl="0" eaLnBrk="0" fontAlgn="base" hangingPunct="0">
        <a:spcBef>
          <a:spcPts val="41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2pPr>
      <a:lvl3pPr marL="1193800" indent="-292100" algn="l" rtl="0" eaLnBrk="0" fontAlgn="base" hangingPunct="0">
        <a:spcBef>
          <a:spcPts val="41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3pPr>
      <a:lvl4pPr marL="1549400" indent="-292100" algn="l" rtl="0" eaLnBrk="0" fontAlgn="base" hangingPunct="0">
        <a:spcBef>
          <a:spcPts val="41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4pPr>
      <a:lvl5pPr marL="1892300" indent="-292100" algn="l" rtl="0" eaLnBrk="0" fontAlgn="base" hangingPunct="0">
        <a:spcBef>
          <a:spcPts val="41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5pPr>
      <a:lvl6pPr marL="2349500" indent="-292100" algn="l" rtl="0" fontAlgn="base">
        <a:spcBef>
          <a:spcPts val="41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6pPr>
      <a:lvl7pPr marL="2806700" indent="-292100" algn="l" rtl="0" fontAlgn="base">
        <a:spcBef>
          <a:spcPts val="41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7pPr>
      <a:lvl8pPr marL="3263900" indent="-292100" algn="l" rtl="0" fontAlgn="base">
        <a:spcBef>
          <a:spcPts val="41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8pPr>
      <a:lvl9pPr marL="3721100" indent="-292100" algn="l" rtl="0" fontAlgn="base">
        <a:spcBef>
          <a:spcPts val="41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89000"/>
            <a:ext cx="81788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8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0600" y="2070100"/>
            <a:ext cx="30988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3427" name="Line 3"/>
          <p:cNvSpPr>
            <a:spLocks noChangeShapeType="1"/>
          </p:cNvSpPr>
          <p:nvPr/>
        </p:nvSpPr>
        <p:spPr bwMode="auto">
          <a:xfrm flipH="1">
            <a:off x="9144000" y="266700"/>
            <a:ext cx="0" cy="304800"/>
          </a:xfrm>
          <a:prstGeom prst="line">
            <a:avLst/>
          </a:prstGeom>
          <a:noFill/>
          <a:ln w="25400" cap="flat">
            <a:solidFill>
              <a:schemeClr val="tx1">
                <a:alpha val="4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" dist="25399" dir="54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3428" name="AutoShape 4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93599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3429" name="AutoShape 5">
            <a:hlinkClick r:id="" action="ppaction://hlinkshowjump?jump=previousslide"/>
          </p:cNvPr>
          <p:cNvSpPr>
            <a:spLocks/>
          </p:cNvSpPr>
          <p:nvPr/>
        </p:nvSpPr>
        <p:spPr bwMode="auto">
          <a:xfrm flipH="1">
            <a:off x="85852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03430" name="Picture 6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>
            <a:alphaModFix amt="60000"/>
          </a:blip>
          <a:srcRect/>
          <a:stretch>
            <a:fillRect/>
          </a:stretch>
        </p:blipFill>
        <p:spPr bwMode="auto">
          <a:xfrm>
            <a:off x="533400" y="254000"/>
            <a:ext cx="317500" cy="31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08" r:id="rId1"/>
    <p:sldLayoutId id="2147484909" r:id="rId2"/>
    <p:sldLayoutId id="2147484910" r:id="rId3"/>
    <p:sldLayoutId id="2147484911" r:id="rId4"/>
    <p:sldLayoutId id="2147484912" r:id="rId5"/>
    <p:sldLayoutId id="2147484913" r:id="rId6"/>
    <p:sldLayoutId id="2147484914" r:id="rId7"/>
    <p:sldLayoutId id="2147484915" r:id="rId8"/>
    <p:sldLayoutId id="2147484916" r:id="rId9"/>
    <p:sldLayoutId id="2147484917" r:id="rId10"/>
    <p:sldLayoutId id="214748491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1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60500" y="1104900"/>
            <a:ext cx="72390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Stone Sans ITC TT-Semi" charset="0"/>
              </a:rPr>
              <a:t>Click to edit Master title style</a:t>
            </a:r>
          </a:p>
        </p:txBody>
      </p:sp>
      <p:sp>
        <p:nvSpPr>
          <p:cNvPr id="12421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438400"/>
            <a:ext cx="8178800" cy="441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radley Hand ITC TT-Bold" charset="0"/>
              </a:rPr>
              <a:t>Click to edit Master text styles</a:t>
            </a:r>
          </a:p>
          <a:p>
            <a:pPr lvl="1"/>
            <a:r>
              <a:rPr lang="en-US">
                <a:sym typeface="Bradley Hand ITC TT-Bold" charset="0"/>
              </a:rPr>
              <a:t>Second level</a:t>
            </a:r>
          </a:p>
          <a:p>
            <a:pPr lvl="2"/>
            <a:r>
              <a:rPr lang="en-US">
                <a:sym typeface="Bradley Hand ITC TT-Bold" charset="0"/>
              </a:rPr>
              <a:t>Third level</a:t>
            </a:r>
          </a:p>
          <a:p>
            <a:pPr lvl="3"/>
            <a:r>
              <a:rPr lang="en-US">
                <a:sym typeface="Bradley Hand ITC TT-Bold" charset="0"/>
              </a:rPr>
              <a:t>Fourth level</a:t>
            </a:r>
          </a:p>
          <a:p>
            <a:pPr lvl="4"/>
            <a:r>
              <a:rPr lang="en-US">
                <a:sym typeface="Bradley Hand ITC TT-Bol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9" r:id="rId1"/>
    <p:sldLayoutId id="2147484920" r:id="rId2"/>
    <p:sldLayoutId id="2147484921" r:id="rId3"/>
    <p:sldLayoutId id="2147484922" r:id="rId4"/>
    <p:sldLayoutId id="2147484923" r:id="rId5"/>
    <p:sldLayoutId id="2147484924" r:id="rId6"/>
    <p:sldLayoutId id="2147484925" r:id="rId7"/>
    <p:sldLayoutId id="2147484926" r:id="rId8"/>
    <p:sldLayoutId id="2147484927" r:id="rId9"/>
    <p:sldLayoutId id="2147484928" r:id="rId10"/>
    <p:sldLayoutId id="2147484929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+mj-lt"/>
          <a:ea typeface="+mj-ea"/>
          <a:cs typeface="+mj-cs"/>
          <a:sym typeface="Stone Sans ITC TT-Semi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9pPr>
    </p:titleStyle>
    <p:bodyStyle>
      <a:lvl1pPr marL="63500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1pPr>
      <a:lvl2pPr marL="113030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2pPr>
      <a:lvl3pPr marL="160655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3pPr>
      <a:lvl4pPr marL="209550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4pPr>
      <a:lvl5pPr marL="257810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5pPr>
      <a:lvl6pPr marL="3035300" indent="-508000" algn="l" rtl="0" fontAlgn="base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6pPr>
      <a:lvl7pPr marL="3492500" indent="-508000" algn="l" rtl="0" fontAlgn="base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7pPr>
      <a:lvl8pPr marL="3949700" indent="-508000" algn="l" rtl="0" fontAlgn="base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8pPr>
      <a:lvl9pPr marL="4406900" indent="-508000" algn="l" rtl="0" fontAlgn="base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66900"/>
            <a:ext cx="8928100" cy="227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12699" dir="162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Stone Sans ITC TT-Semi" charset="0"/>
              </a:rPr>
              <a:t>Click to edit Master title style</a:t>
            </a: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4216400"/>
            <a:ext cx="8928100" cy="248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12699" dir="162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Stone Sans ITC TT-Semi" charset="0"/>
              </a:rPr>
              <a:t>Click to edit Master text styles</a:t>
            </a:r>
          </a:p>
          <a:p>
            <a:pPr lvl="1"/>
            <a:r>
              <a:rPr lang="en-US">
                <a:sym typeface="Stone Sans ITC TT-Semi" charset="0"/>
              </a:rPr>
              <a:t>Second level</a:t>
            </a:r>
          </a:p>
          <a:p>
            <a:pPr lvl="2"/>
            <a:r>
              <a:rPr lang="en-US">
                <a:sym typeface="Stone Sans ITC TT-Semi" charset="0"/>
              </a:rPr>
              <a:t>Third level</a:t>
            </a:r>
          </a:p>
          <a:p>
            <a:pPr lvl="3"/>
            <a:r>
              <a:rPr lang="en-US">
                <a:sym typeface="Stone Sans ITC TT-Semi" charset="0"/>
              </a:rPr>
              <a:t>Fourth level</a:t>
            </a:r>
          </a:p>
          <a:p>
            <a:pPr lvl="4"/>
            <a:r>
              <a:rPr lang="en-US">
                <a:sym typeface="Stone Sans ITC TT-Semi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30" r:id="rId1"/>
    <p:sldLayoutId id="2147484931" r:id="rId2"/>
    <p:sldLayoutId id="2147484932" r:id="rId3"/>
    <p:sldLayoutId id="2147484933" r:id="rId4"/>
    <p:sldLayoutId id="2147484934" r:id="rId5"/>
    <p:sldLayoutId id="2147484935" r:id="rId6"/>
    <p:sldLayoutId id="2147484936" r:id="rId7"/>
    <p:sldLayoutId id="2147484937" r:id="rId8"/>
    <p:sldLayoutId id="2147484938" r:id="rId9"/>
    <p:sldLayoutId id="2147484939" r:id="rId10"/>
    <p:sldLayoutId id="214748494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Stone Sans ITC TT-Sem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94000"/>
            <a:ext cx="8928100" cy="227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12699" dir="162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Stone Sans ITC TT-Semi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41" r:id="rId1"/>
    <p:sldLayoutId id="2147484942" r:id="rId2"/>
    <p:sldLayoutId id="2147484943" r:id="rId3"/>
    <p:sldLayoutId id="2147484944" r:id="rId4"/>
    <p:sldLayoutId id="2147484945" r:id="rId5"/>
    <p:sldLayoutId id="2147484946" r:id="rId6"/>
    <p:sldLayoutId id="2147484947" r:id="rId7"/>
    <p:sldLayoutId id="2147484948" r:id="rId8"/>
    <p:sldLayoutId id="2147484949" r:id="rId9"/>
    <p:sldLayoutId id="2147484950" r:id="rId10"/>
    <p:sldLayoutId id="214748495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Stone Sans ITC TT-Sem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978" name="Group 1"/>
          <p:cNvGrpSpPr>
            <a:grpSpLocks/>
          </p:cNvGrpSpPr>
          <p:nvPr/>
        </p:nvGrpSpPr>
        <p:grpSpPr bwMode="auto">
          <a:xfrm>
            <a:off x="0" y="0"/>
            <a:ext cx="10160000" cy="7620000"/>
            <a:chOff x="0" y="0"/>
            <a:chExt cx="6400" cy="4800"/>
          </a:xfrm>
        </p:grpSpPr>
        <p:pic>
          <p:nvPicPr>
            <p:cNvPr id="1278980" name="Picture 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0" y="0"/>
              <a:ext cx="6400" cy="48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1278981" name="Picture 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637" y="1375"/>
              <a:ext cx="3125" cy="2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075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892800"/>
            <a:ext cx="8928100" cy="132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12699" dir="162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Stone Sans ITC TT-Semi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52" r:id="rId1"/>
    <p:sldLayoutId id="2147484953" r:id="rId2"/>
    <p:sldLayoutId id="2147484954" r:id="rId3"/>
    <p:sldLayoutId id="2147484955" r:id="rId4"/>
    <p:sldLayoutId id="2147484956" r:id="rId5"/>
    <p:sldLayoutId id="2147484957" r:id="rId6"/>
    <p:sldLayoutId id="2147484958" r:id="rId7"/>
    <p:sldLayoutId id="2147484959" r:id="rId8"/>
    <p:sldLayoutId id="2147484960" r:id="rId9"/>
    <p:sldLayoutId id="2147484961" r:id="rId10"/>
    <p:sldLayoutId id="214748496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Stone Sans ITC TT-Sem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266" name="Group 1"/>
          <p:cNvGrpSpPr>
            <a:grpSpLocks/>
          </p:cNvGrpSpPr>
          <p:nvPr/>
        </p:nvGrpSpPr>
        <p:grpSpPr bwMode="auto">
          <a:xfrm>
            <a:off x="0" y="0"/>
            <a:ext cx="10160000" cy="7620000"/>
            <a:chOff x="0" y="0"/>
            <a:chExt cx="6400" cy="4800"/>
          </a:xfrm>
        </p:grpSpPr>
        <p:pic>
          <p:nvPicPr>
            <p:cNvPr id="1291269" name="Picture 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0" y="0"/>
              <a:ext cx="6400" cy="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91270" name="Picture 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362" y="1093"/>
              <a:ext cx="2325" cy="29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1930400"/>
            <a:ext cx="4876800" cy="219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12699" dir="162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Stone Sans ITC TT-Semi" charset="0"/>
              </a:rPr>
              <a:t>Click to edit Master title style</a:t>
            </a:r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4216400"/>
            <a:ext cx="48768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12699" dir="162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Stone Sans ITC TT-Semi" charset="0"/>
              </a:rPr>
              <a:t>Click to edit Master text styles</a:t>
            </a:r>
          </a:p>
          <a:p>
            <a:pPr lvl="1"/>
            <a:r>
              <a:rPr lang="en-US">
                <a:sym typeface="Stone Sans ITC TT-Semi" charset="0"/>
              </a:rPr>
              <a:t>Second level</a:t>
            </a:r>
          </a:p>
          <a:p>
            <a:pPr lvl="2"/>
            <a:r>
              <a:rPr lang="en-US">
                <a:sym typeface="Stone Sans ITC TT-Semi" charset="0"/>
              </a:rPr>
              <a:t>Third level</a:t>
            </a:r>
          </a:p>
          <a:p>
            <a:pPr lvl="3"/>
            <a:r>
              <a:rPr lang="en-US">
                <a:sym typeface="Stone Sans ITC TT-Semi" charset="0"/>
              </a:rPr>
              <a:t>Fourth level</a:t>
            </a:r>
          </a:p>
          <a:p>
            <a:pPr lvl="4"/>
            <a:r>
              <a:rPr lang="en-US">
                <a:sym typeface="Stone Sans ITC TT-Semi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63" r:id="rId1"/>
    <p:sldLayoutId id="2147484964" r:id="rId2"/>
    <p:sldLayoutId id="2147484965" r:id="rId3"/>
    <p:sldLayoutId id="2147484966" r:id="rId4"/>
    <p:sldLayoutId id="2147484967" r:id="rId5"/>
    <p:sldLayoutId id="2147484968" r:id="rId6"/>
    <p:sldLayoutId id="2147484969" r:id="rId7"/>
    <p:sldLayoutId id="2147484970" r:id="rId8"/>
    <p:sldLayoutId id="2147484971" r:id="rId9"/>
    <p:sldLayoutId id="2147484972" r:id="rId10"/>
    <p:sldLayoutId id="214748497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Stone Sans ITC TT-Sem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5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60500" y="1104900"/>
            <a:ext cx="72390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Stone Sans ITC TT-Semi" charset="0"/>
              </a:rPr>
              <a:t>Click to edit Master title style</a:t>
            </a:r>
          </a:p>
        </p:txBody>
      </p:sp>
      <p:sp>
        <p:nvSpPr>
          <p:cNvPr id="13035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0300" y="2438400"/>
            <a:ext cx="3619500" cy="441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radley Hand ITC TT-Bold" charset="0"/>
              </a:rPr>
              <a:t>Click to edit Master text styles</a:t>
            </a:r>
          </a:p>
          <a:p>
            <a:pPr lvl="1"/>
            <a:r>
              <a:rPr lang="en-US">
                <a:sym typeface="Bradley Hand ITC TT-Bold" charset="0"/>
              </a:rPr>
              <a:t>Second level</a:t>
            </a:r>
          </a:p>
          <a:p>
            <a:pPr lvl="2"/>
            <a:r>
              <a:rPr lang="en-US">
                <a:sym typeface="Bradley Hand ITC TT-Bold" charset="0"/>
              </a:rPr>
              <a:t>Third level</a:t>
            </a:r>
          </a:p>
          <a:p>
            <a:pPr lvl="3"/>
            <a:r>
              <a:rPr lang="en-US">
                <a:sym typeface="Bradley Hand ITC TT-Bold" charset="0"/>
              </a:rPr>
              <a:t>Fourth level</a:t>
            </a:r>
          </a:p>
          <a:p>
            <a:pPr lvl="4"/>
            <a:r>
              <a:rPr lang="en-US">
                <a:sym typeface="Bradley Hand ITC TT-Bol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4" r:id="rId1"/>
    <p:sldLayoutId id="2147484975" r:id="rId2"/>
    <p:sldLayoutId id="2147484976" r:id="rId3"/>
    <p:sldLayoutId id="2147484977" r:id="rId4"/>
    <p:sldLayoutId id="2147484978" r:id="rId5"/>
    <p:sldLayoutId id="2147484979" r:id="rId6"/>
    <p:sldLayoutId id="2147484980" r:id="rId7"/>
    <p:sldLayoutId id="2147484981" r:id="rId8"/>
    <p:sldLayoutId id="2147484982" r:id="rId9"/>
    <p:sldLayoutId id="2147484983" r:id="rId10"/>
    <p:sldLayoutId id="2147484984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+mj-lt"/>
          <a:ea typeface="+mj-ea"/>
          <a:cs typeface="+mj-cs"/>
          <a:sym typeface="Stone Sans ITC TT-Semi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9pPr>
    </p:titleStyle>
    <p:bodyStyle>
      <a:lvl1pPr marL="568325" indent="-441325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1pPr>
      <a:lvl2pPr marL="1065213" indent="-442913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2pPr>
      <a:lvl3pPr marL="1541463" indent="-442913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3pPr>
      <a:lvl4pPr marL="2028825" indent="-441325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4pPr>
      <a:lvl5pPr marL="2511425" indent="-441325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5pPr>
      <a:lvl6pPr marL="29686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6pPr>
      <a:lvl7pPr marL="34258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7pPr>
      <a:lvl8pPr marL="38830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8pPr>
      <a:lvl9pPr marL="43402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60500" y="1104900"/>
            <a:ext cx="72390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Stone Sans ITC TT-Semi" charset="0"/>
              </a:rPr>
              <a:t>Click to edit Master title style</a:t>
            </a:r>
          </a:p>
        </p:txBody>
      </p:sp>
      <p:sp>
        <p:nvSpPr>
          <p:cNvPr id="13158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438400"/>
            <a:ext cx="8178800" cy="441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radley Hand ITC TT-Bold" charset="0"/>
              </a:rPr>
              <a:t>Click to edit Master text styles</a:t>
            </a:r>
          </a:p>
          <a:p>
            <a:pPr lvl="1"/>
            <a:r>
              <a:rPr lang="en-US">
                <a:sym typeface="Bradley Hand ITC TT-Bold" charset="0"/>
              </a:rPr>
              <a:t>Second level</a:t>
            </a:r>
          </a:p>
          <a:p>
            <a:pPr lvl="2"/>
            <a:r>
              <a:rPr lang="en-US">
                <a:sym typeface="Bradley Hand ITC TT-Bold" charset="0"/>
              </a:rPr>
              <a:t>Third level</a:t>
            </a:r>
          </a:p>
          <a:p>
            <a:pPr lvl="3"/>
            <a:r>
              <a:rPr lang="en-US">
                <a:sym typeface="Bradley Hand ITC TT-Bold" charset="0"/>
              </a:rPr>
              <a:t>Fourth level</a:t>
            </a:r>
          </a:p>
          <a:p>
            <a:pPr lvl="4"/>
            <a:r>
              <a:rPr lang="en-US">
                <a:sym typeface="Bradley Hand ITC TT-Bol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5" r:id="rId1"/>
    <p:sldLayoutId id="2147484986" r:id="rId2"/>
    <p:sldLayoutId id="2147484987" r:id="rId3"/>
    <p:sldLayoutId id="2147484988" r:id="rId4"/>
    <p:sldLayoutId id="2147484989" r:id="rId5"/>
    <p:sldLayoutId id="2147484990" r:id="rId6"/>
    <p:sldLayoutId id="2147484991" r:id="rId7"/>
    <p:sldLayoutId id="2147484992" r:id="rId8"/>
    <p:sldLayoutId id="2147484993" r:id="rId9"/>
    <p:sldLayoutId id="2147484994" r:id="rId10"/>
    <p:sldLayoutId id="2147484995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+mj-lt"/>
          <a:ea typeface="+mj-ea"/>
          <a:cs typeface="+mj-cs"/>
          <a:sym typeface="Stone Sans ITC TT-Semi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9pPr>
    </p:titleStyle>
    <p:bodyStyle>
      <a:lvl1pPr marL="568325" indent="-441325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1pPr>
      <a:lvl2pPr marL="1065213" indent="-442913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2pPr>
      <a:lvl3pPr marL="1541463" indent="-442913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3pPr>
      <a:lvl4pPr marL="2028825" indent="-441325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4pPr>
      <a:lvl5pPr marL="2511425" indent="-441325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5pPr>
      <a:lvl6pPr marL="29686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6pPr>
      <a:lvl7pPr marL="34258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7pPr>
      <a:lvl8pPr marL="38830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8pPr>
      <a:lvl9pPr marL="43402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813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281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60500" y="1104900"/>
            <a:ext cx="72390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Stone Sans ITC TT-Semi" charset="0"/>
              </a:rPr>
              <a:t>Click to edit Master title style</a:t>
            </a:r>
          </a:p>
        </p:txBody>
      </p:sp>
      <p:sp>
        <p:nvSpPr>
          <p:cNvPr id="132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0300" y="2438400"/>
            <a:ext cx="3619500" cy="441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radley Hand ITC TT-Bold" charset="0"/>
              </a:rPr>
              <a:t>Click to edit Master text styles</a:t>
            </a:r>
          </a:p>
          <a:p>
            <a:pPr lvl="1"/>
            <a:r>
              <a:rPr lang="en-US">
                <a:sym typeface="Bradley Hand ITC TT-Bold" charset="0"/>
              </a:rPr>
              <a:t>Second level</a:t>
            </a:r>
          </a:p>
          <a:p>
            <a:pPr lvl="2"/>
            <a:r>
              <a:rPr lang="en-US">
                <a:sym typeface="Bradley Hand ITC TT-Bold" charset="0"/>
              </a:rPr>
              <a:t>Third level</a:t>
            </a:r>
          </a:p>
          <a:p>
            <a:pPr lvl="3"/>
            <a:r>
              <a:rPr lang="en-US">
                <a:sym typeface="Bradley Hand ITC TT-Bold" charset="0"/>
              </a:rPr>
              <a:t>Fourth level</a:t>
            </a:r>
          </a:p>
          <a:p>
            <a:pPr lvl="4"/>
            <a:r>
              <a:rPr lang="en-US">
                <a:sym typeface="Bradley Hand ITC TT-Bol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6" r:id="rId1"/>
    <p:sldLayoutId id="2147484997" r:id="rId2"/>
    <p:sldLayoutId id="2147484998" r:id="rId3"/>
    <p:sldLayoutId id="2147484999" r:id="rId4"/>
    <p:sldLayoutId id="2147485000" r:id="rId5"/>
    <p:sldLayoutId id="2147485001" r:id="rId6"/>
    <p:sldLayoutId id="2147485002" r:id="rId7"/>
    <p:sldLayoutId id="2147485003" r:id="rId8"/>
    <p:sldLayoutId id="2147485004" r:id="rId9"/>
    <p:sldLayoutId id="2147485005" r:id="rId10"/>
    <p:sldLayoutId id="2147485006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+mj-lt"/>
          <a:ea typeface="+mj-ea"/>
          <a:cs typeface="+mj-cs"/>
          <a:sym typeface="Stone Sans ITC TT-Semi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9pPr>
    </p:titleStyle>
    <p:bodyStyle>
      <a:lvl1pPr marL="568325" indent="-441325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1pPr>
      <a:lvl2pPr marL="1065213" indent="-442913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2pPr>
      <a:lvl3pPr marL="1541463" indent="-442913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3pPr>
      <a:lvl4pPr marL="2028825" indent="-441325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4pPr>
      <a:lvl5pPr marL="2511425" indent="-441325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5pPr>
      <a:lvl6pPr marL="29686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6pPr>
      <a:lvl7pPr marL="34258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7pPr>
      <a:lvl8pPr marL="38830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8pPr>
      <a:lvl9pPr marL="43402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60500" y="1104900"/>
            <a:ext cx="72390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Stone Sans ITC TT-Semi" charset="0"/>
              </a:rPr>
              <a:t>Click to edit Master title style</a:t>
            </a:r>
          </a:p>
        </p:txBody>
      </p:sp>
      <p:sp>
        <p:nvSpPr>
          <p:cNvPr id="13404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0" y="2438400"/>
            <a:ext cx="2882900" cy="441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radley Hand ITC TT-Bold" charset="0"/>
              </a:rPr>
              <a:t>Click to edit Master text styles</a:t>
            </a:r>
          </a:p>
          <a:p>
            <a:pPr lvl="1"/>
            <a:r>
              <a:rPr lang="en-US">
                <a:sym typeface="Bradley Hand ITC TT-Bold" charset="0"/>
              </a:rPr>
              <a:t>Second level</a:t>
            </a:r>
          </a:p>
          <a:p>
            <a:pPr lvl="2"/>
            <a:r>
              <a:rPr lang="en-US">
                <a:sym typeface="Bradley Hand ITC TT-Bold" charset="0"/>
              </a:rPr>
              <a:t>Third level</a:t>
            </a:r>
          </a:p>
          <a:p>
            <a:pPr lvl="3"/>
            <a:r>
              <a:rPr lang="en-US">
                <a:sym typeface="Bradley Hand ITC TT-Bold" charset="0"/>
              </a:rPr>
              <a:t>Fourth level</a:t>
            </a:r>
          </a:p>
          <a:p>
            <a:pPr lvl="4"/>
            <a:r>
              <a:rPr lang="en-US">
                <a:sym typeface="Bradley Hand ITC TT-Bol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7" r:id="rId1"/>
    <p:sldLayoutId id="2147485008" r:id="rId2"/>
    <p:sldLayoutId id="2147485009" r:id="rId3"/>
    <p:sldLayoutId id="2147485010" r:id="rId4"/>
    <p:sldLayoutId id="2147485011" r:id="rId5"/>
    <p:sldLayoutId id="2147485012" r:id="rId6"/>
    <p:sldLayoutId id="2147485013" r:id="rId7"/>
    <p:sldLayoutId id="2147485014" r:id="rId8"/>
    <p:sldLayoutId id="2147485015" r:id="rId9"/>
    <p:sldLayoutId id="2147485016" r:id="rId10"/>
    <p:sldLayoutId id="214748501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+mj-lt"/>
          <a:ea typeface="+mj-ea"/>
          <a:cs typeface="+mj-cs"/>
          <a:sym typeface="Stone Sans ITC TT-Sem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9pPr>
    </p:titleStyle>
    <p:bodyStyle>
      <a:lvl1pPr marL="568325" indent="-441325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1pPr>
      <a:lvl2pPr marL="1065213" indent="-442913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2pPr>
      <a:lvl3pPr marL="1541463" indent="-442913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3pPr>
      <a:lvl4pPr marL="2028825" indent="-441325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4pPr>
      <a:lvl5pPr marL="2511425" indent="-441325" algn="l" rtl="0" eaLnBrk="0" fontAlgn="base" hangingPunct="0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5pPr>
      <a:lvl6pPr marL="29686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6pPr>
      <a:lvl7pPr marL="34258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7pPr>
      <a:lvl8pPr marL="38830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8pPr>
      <a:lvl9pPr marL="4340225" indent="-441325" algn="l" rtl="0" fontAlgn="base">
        <a:spcBef>
          <a:spcPts val="2700"/>
        </a:spcBef>
        <a:spcAft>
          <a:spcPct val="0"/>
        </a:spcAft>
        <a:buSzPct val="77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431800"/>
            <a:ext cx="85725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159000"/>
            <a:ext cx="85725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text styles</a:t>
            </a:r>
          </a:p>
          <a:p>
            <a:pPr lvl="1"/>
            <a:r>
              <a:rPr lang="en-US">
                <a:sym typeface="Baskerville" charset="0"/>
              </a:rPr>
              <a:t>Second level</a:t>
            </a:r>
          </a:p>
          <a:p>
            <a:pPr lvl="2"/>
            <a:r>
              <a:rPr lang="en-US">
                <a:sym typeface="Baskerville" charset="0"/>
              </a:rPr>
              <a:t>Third level</a:t>
            </a:r>
          </a:p>
          <a:p>
            <a:pPr lvl="3"/>
            <a:r>
              <a:rPr lang="en-US">
                <a:sym typeface="Baskerville" charset="0"/>
              </a:rPr>
              <a:t>Fourth level</a:t>
            </a:r>
          </a:p>
          <a:p>
            <a:pPr lvl="4"/>
            <a:r>
              <a:rPr lang="en-US">
                <a:sym typeface="Baskervill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292100" indent="-292100" algn="l" rtl="0" eaLnBrk="0" fontAlgn="base" hangingPunct="0">
        <a:spcBef>
          <a:spcPts val="27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1pPr>
      <a:lvl2pPr marL="850900" indent="-292100" algn="l" rtl="0" eaLnBrk="0" fontAlgn="base" hangingPunct="0">
        <a:spcBef>
          <a:spcPts val="27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2pPr>
      <a:lvl3pPr marL="1193800" indent="-292100" algn="l" rtl="0" eaLnBrk="0" fontAlgn="base" hangingPunct="0">
        <a:spcBef>
          <a:spcPts val="27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3pPr>
      <a:lvl4pPr marL="1549400" indent="-292100" algn="l" rtl="0" eaLnBrk="0" fontAlgn="base" hangingPunct="0">
        <a:spcBef>
          <a:spcPts val="27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4pPr>
      <a:lvl5pPr marL="1892300" indent="-292100" algn="l" rtl="0" eaLnBrk="0" fontAlgn="base" hangingPunct="0">
        <a:spcBef>
          <a:spcPts val="27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5pPr>
      <a:lvl6pPr marL="2349500" indent="-292100" algn="l" rtl="0" fontAlgn="base">
        <a:spcBef>
          <a:spcPts val="27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6pPr>
      <a:lvl7pPr marL="2806700" indent="-292100" algn="l" rtl="0" fontAlgn="base">
        <a:spcBef>
          <a:spcPts val="27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7pPr>
      <a:lvl8pPr marL="3263900" indent="-292100" algn="l" rtl="0" fontAlgn="base">
        <a:spcBef>
          <a:spcPts val="27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8pPr>
      <a:lvl9pPr marL="3721100" indent="-292100" algn="l" rtl="0" fontAlgn="base">
        <a:spcBef>
          <a:spcPts val="27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60500" y="1104900"/>
            <a:ext cx="72390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Stone Sans ITC TT-Semi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8" r:id="rId1"/>
    <p:sldLayoutId id="2147485019" r:id="rId2"/>
    <p:sldLayoutId id="2147485020" r:id="rId3"/>
    <p:sldLayoutId id="2147485021" r:id="rId4"/>
    <p:sldLayoutId id="2147485022" r:id="rId5"/>
    <p:sldLayoutId id="2147485023" r:id="rId6"/>
    <p:sldLayoutId id="2147485024" r:id="rId7"/>
    <p:sldLayoutId id="2147485025" r:id="rId8"/>
    <p:sldLayoutId id="2147485026" r:id="rId9"/>
    <p:sldLayoutId id="2147485027" r:id="rId10"/>
    <p:sldLayoutId id="214748502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+mj-lt"/>
          <a:ea typeface="+mj-ea"/>
          <a:cs typeface="+mj-cs"/>
          <a:sym typeface="Stone Sans ITC TT-Sem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9pPr>
    </p:titleStyle>
    <p:bodyStyle>
      <a:lvl1pPr marL="67310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1pPr>
      <a:lvl2pPr marL="116840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2pPr>
      <a:lvl3pPr marL="164465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3pPr>
      <a:lvl4pPr marL="213360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4pPr>
      <a:lvl5pPr marL="261620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5pPr>
      <a:lvl6pPr marL="3073400" indent="-508000" algn="l" rtl="0" fontAlgn="base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6pPr>
      <a:lvl7pPr marL="3530600" indent="-508000" algn="l" rtl="0" fontAlgn="base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7pPr>
      <a:lvl8pPr marL="3987800" indent="-508000" algn="l" rtl="0" fontAlgn="base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8pPr>
      <a:lvl9pPr marL="4445000" indent="-508000" algn="l" rtl="0" fontAlgn="base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029" r:id="rId1"/>
    <p:sldLayoutId id="2147485030" r:id="rId2"/>
    <p:sldLayoutId id="2147485031" r:id="rId3"/>
    <p:sldLayoutId id="2147485032" r:id="rId4"/>
    <p:sldLayoutId id="2147485033" r:id="rId5"/>
    <p:sldLayoutId id="2147485034" r:id="rId6"/>
    <p:sldLayoutId id="2147485035" r:id="rId7"/>
    <p:sldLayoutId id="2147485036" r:id="rId8"/>
    <p:sldLayoutId id="2147485037" r:id="rId9"/>
    <p:sldLayoutId id="2147485038" r:id="rId10"/>
    <p:sldLayoutId id="214748503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+mj-lt"/>
          <a:ea typeface="+mj-ea"/>
          <a:cs typeface="+mj-cs"/>
          <a:sym typeface="Stone Sans ITC TT-Sem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9pPr>
    </p:titleStyle>
    <p:bodyStyle>
      <a:lvl1pPr marL="67310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1pPr>
      <a:lvl2pPr marL="116840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2pPr>
      <a:lvl3pPr marL="164465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3pPr>
      <a:lvl4pPr marL="213360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4pPr>
      <a:lvl5pPr marL="2616200" indent="-508000" algn="l" rtl="0" eaLnBrk="0" fontAlgn="base" hangingPunct="0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5pPr>
      <a:lvl6pPr marL="3073400" indent="-508000" algn="l" rtl="0" fontAlgn="base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6pPr>
      <a:lvl7pPr marL="3530600" indent="-508000" algn="l" rtl="0" fontAlgn="base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7pPr>
      <a:lvl8pPr marL="3987800" indent="-508000" algn="l" rtl="0" fontAlgn="base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8pPr>
      <a:lvl9pPr marL="4445000" indent="-508000" algn="l" rtl="0" fontAlgn="base">
        <a:spcBef>
          <a:spcPts val="16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28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346200"/>
            <a:ext cx="81788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radley Hand ITC TT-Bold" charset="0"/>
              </a:rPr>
              <a:t>Click to edit Master text styles</a:t>
            </a:r>
          </a:p>
          <a:p>
            <a:pPr lvl="1"/>
            <a:r>
              <a:rPr lang="en-US">
                <a:sym typeface="Bradley Hand ITC TT-Bold" charset="0"/>
              </a:rPr>
              <a:t>Second level</a:t>
            </a:r>
          </a:p>
          <a:p>
            <a:pPr lvl="2"/>
            <a:r>
              <a:rPr lang="en-US">
                <a:sym typeface="Bradley Hand ITC TT-Bold" charset="0"/>
              </a:rPr>
              <a:t>Third level</a:t>
            </a:r>
          </a:p>
          <a:p>
            <a:pPr lvl="3"/>
            <a:r>
              <a:rPr lang="en-US">
                <a:sym typeface="Bradley Hand ITC TT-Bold" charset="0"/>
              </a:rPr>
              <a:t>Fourth level</a:t>
            </a:r>
          </a:p>
          <a:p>
            <a:pPr lvl="4"/>
            <a:r>
              <a:rPr lang="en-US">
                <a:sym typeface="Bradley Hand ITC TT-Bol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  <p:sldLayoutId id="2147485042" r:id="rId3"/>
    <p:sldLayoutId id="2147485043" r:id="rId4"/>
    <p:sldLayoutId id="2147485044" r:id="rId5"/>
    <p:sldLayoutId id="2147485045" r:id="rId6"/>
    <p:sldLayoutId id="2147485046" r:id="rId7"/>
    <p:sldLayoutId id="2147485047" r:id="rId8"/>
    <p:sldLayoutId id="2147485048" r:id="rId9"/>
    <p:sldLayoutId id="2147485049" r:id="rId10"/>
    <p:sldLayoutId id="214748505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+mj-lt"/>
          <a:ea typeface="+mj-ea"/>
          <a:cs typeface="+mj-cs"/>
          <a:sym typeface="Stone Sans ITC TT-Sem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3B3B3E"/>
          </a:solidFill>
          <a:latin typeface="Stone Sans ITC TT-Semi" charset="0"/>
          <a:ea typeface="ヒラギノ角ゴ ProN W6" charset="-128"/>
          <a:cs typeface="ヒラギノ角ゴ ProN W6" charset="-128"/>
          <a:sym typeface="Stone Sans ITC TT-Semi" charset="0"/>
        </a:defRPr>
      </a:lvl9pPr>
    </p:titleStyle>
    <p:bodyStyle>
      <a:lvl1pPr marL="635000" indent="-508000" algn="l" rtl="0" eaLnBrk="0" fontAlgn="base" hangingPunct="0">
        <a:spcBef>
          <a:spcPts val="33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1pPr>
      <a:lvl2pPr marL="1130300" indent="-508000" algn="l" rtl="0" eaLnBrk="0" fontAlgn="base" hangingPunct="0">
        <a:spcBef>
          <a:spcPts val="33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2pPr>
      <a:lvl3pPr marL="1606550" indent="-508000" algn="l" rtl="0" eaLnBrk="0" fontAlgn="base" hangingPunct="0">
        <a:spcBef>
          <a:spcPts val="33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3pPr>
      <a:lvl4pPr marL="2095500" indent="-508000" algn="l" rtl="0" eaLnBrk="0" fontAlgn="base" hangingPunct="0">
        <a:spcBef>
          <a:spcPts val="33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4pPr>
      <a:lvl5pPr marL="2578100" indent="-508000" algn="l" rtl="0" eaLnBrk="0" fontAlgn="base" hangingPunct="0">
        <a:spcBef>
          <a:spcPts val="33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5pPr>
      <a:lvl6pPr marL="3035300" indent="-508000" algn="l" rtl="0" fontAlgn="base">
        <a:spcBef>
          <a:spcPts val="33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6pPr>
      <a:lvl7pPr marL="3492500" indent="-508000" algn="l" rtl="0" fontAlgn="base">
        <a:spcBef>
          <a:spcPts val="33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7pPr>
      <a:lvl8pPr marL="3949700" indent="-508000" algn="l" rtl="0" fontAlgn="base">
        <a:spcBef>
          <a:spcPts val="33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8pPr>
      <a:lvl9pPr marL="4406900" indent="-508000" algn="l" rtl="0" fontAlgn="base">
        <a:spcBef>
          <a:spcPts val="3300"/>
        </a:spcBef>
        <a:spcAft>
          <a:spcPct val="0"/>
        </a:spcAft>
        <a:buSzPct val="77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0" y="1866900"/>
            <a:ext cx="5588000" cy="575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5955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text styles</a:t>
            </a:r>
          </a:p>
          <a:p>
            <a:pPr lvl="1"/>
            <a:r>
              <a:rPr lang="en-US">
                <a:sym typeface="Tahoma" charset="0"/>
              </a:rPr>
              <a:t>Second level</a:t>
            </a:r>
          </a:p>
          <a:p>
            <a:pPr lvl="2"/>
            <a:r>
              <a:rPr lang="en-US">
                <a:sym typeface="Tahoma" charset="0"/>
              </a:rPr>
              <a:t>Third level</a:t>
            </a:r>
          </a:p>
          <a:p>
            <a:pPr lvl="3"/>
            <a:r>
              <a:rPr lang="en-US">
                <a:sym typeface="Tahoma" charset="0"/>
              </a:rPr>
              <a:t>Fourth level</a:t>
            </a:r>
          </a:p>
          <a:p>
            <a:pPr lvl="4"/>
            <a:r>
              <a:rPr lang="en-US">
                <a:sym typeface="Tahoma" charset="0"/>
              </a:rPr>
              <a:t>Fifth level</a:t>
            </a:r>
          </a:p>
        </p:txBody>
      </p:sp>
      <p:sp>
        <p:nvSpPr>
          <p:cNvPr id="11673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66150" y="6938963"/>
            <a:ext cx="307975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Tahoma" charset="0"/>
                <a:cs typeface="Tahoma" charset="0"/>
                <a:sym typeface="Tahoma" charset="0"/>
              </a:defRPr>
            </a:lvl1pPr>
          </a:lstStyle>
          <a:p>
            <a:pPr>
              <a:defRPr/>
            </a:pPr>
            <a:fld id="{99868BFF-0FF9-0F41-B697-540C501B0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6739" name="AutoShape 3"/>
          <p:cNvSpPr>
            <a:spLocks/>
          </p:cNvSpPr>
          <p:nvPr/>
        </p:nvSpPr>
        <p:spPr bwMode="auto">
          <a:xfrm rot="5400000">
            <a:off x="3898900" y="-3733800"/>
            <a:ext cx="1689100" cy="9486900"/>
          </a:xfrm>
          <a:custGeom>
            <a:avLst/>
            <a:gdLst>
              <a:gd name="T0" fmla="*/ 10800 w 21600"/>
              <a:gd name="T1" fmla="*/ 10800 h 2160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21600">
                <a:moveTo>
                  <a:pt x="4207" y="0"/>
                </a:moveTo>
                <a:lnTo>
                  <a:pt x="0" y="21600"/>
                </a:lnTo>
                <a:lnTo>
                  <a:pt x="21600" y="21600"/>
                </a:lnTo>
                <a:close/>
                <a:moveTo>
                  <a:pt x="4207" y="0"/>
                </a:moveTo>
              </a:path>
            </a:pathLst>
          </a:custGeom>
          <a:solidFill>
            <a:srgbClr val="000000">
              <a:alpha val="69803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6740" name="AutoShape 4"/>
          <p:cNvSpPr>
            <a:spLocks/>
          </p:cNvSpPr>
          <p:nvPr/>
        </p:nvSpPr>
        <p:spPr bwMode="auto">
          <a:xfrm rot="5400000">
            <a:off x="4311650" y="-4062412"/>
            <a:ext cx="1524000" cy="10153650"/>
          </a:xfrm>
          <a:prstGeom prst="triangle">
            <a:avLst>
              <a:gd name="adj" fmla="val 50000"/>
            </a:avLst>
          </a:prstGeom>
          <a:solidFill>
            <a:srgbClr val="FFFFFF">
              <a:alpha val="79999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8957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88900"/>
            <a:ext cx="9144000" cy="177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5955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ransition xmlns:p14="http://schemas.microsoft.com/office/powerpoint/2010/main"/>
  <p:hf hdr="0" ftr="0" dt="0"/>
  <p:txStyles>
    <p:titleStyle>
      <a:lvl1pPr marL="44450" indent="-44450"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Georgia" charset="0"/>
        </a:defRPr>
      </a:lvl1pPr>
      <a:lvl2pPr marL="44450" indent="-44450"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2pPr>
      <a:lvl3pPr marL="44450" indent="-44450"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3pPr>
      <a:lvl4pPr marL="44450" indent="-44450"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4pPr>
      <a:lvl5pPr marL="44450" indent="-44450"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5pPr>
      <a:lvl6pPr marL="50165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6pPr>
      <a:lvl7pPr marL="95885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7pPr>
      <a:lvl8pPr marL="141605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8pPr>
      <a:lvl9pPr marL="187325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eorgia" charset="0"/>
          <a:ea typeface="ヒラギノ明朝 ProN W3" charset="-128"/>
          <a:cs typeface="ヒラギノ明朝 ProN W3" charset="-128"/>
          <a:sym typeface="Georgia" charset="0"/>
        </a:defRPr>
      </a:lvl9pPr>
    </p:titleStyle>
    <p:bodyStyle>
      <a:lvl1pPr marL="425450" indent="-381000" algn="l" rtl="0" eaLnBrk="0" fontAlgn="base" hangingPunct="0">
        <a:spcBef>
          <a:spcPts val="800"/>
        </a:spcBef>
        <a:spcAft>
          <a:spcPct val="0"/>
        </a:spcAft>
        <a:buSzPct val="100000"/>
        <a:buFont typeface="Tahoma" charset="0"/>
        <a:buChar char="•"/>
        <a:defRPr sz="3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1pPr>
      <a:lvl2pPr marL="819150" indent="-317500" algn="l" rtl="0" eaLnBrk="0" fontAlgn="base" hangingPunct="0">
        <a:spcBef>
          <a:spcPts val="600"/>
        </a:spcBef>
        <a:spcAft>
          <a:spcPct val="0"/>
        </a:spcAft>
        <a:buSzPct val="100000"/>
        <a:buFont typeface="Tahoma" charset="0"/>
        <a:buChar char="–"/>
        <a:defRPr sz="26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2pPr>
      <a:lvl3pPr marL="1263650" indent="-254000" algn="l" rtl="0" eaLnBrk="0" fontAlgn="base" hangingPunct="0">
        <a:spcBef>
          <a:spcPts val="500"/>
        </a:spcBef>
        <a:spcAft>
          <a:spcPct val="0"/>
        </a:spcAft>
        <a:buSzPct val="100000"/>
        <a:buFont typeface="Tahoma" charset="0"/>
        <a:buChar char="•"/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3pPr>
      <a:lvl4pPr marL="1771650" indent="-254000" algn="l" rtl="0" eaLnBrk="0" fontAlgn="base" hangingPunct="0">
        <a:spcBef>
          <a:spcPts val="500"/>
        </a:spcBef>
        <a:spcAft>
          <a:spcPct val="0"/>
        </a:spcAft>
        <a:buSzPct val="100000"/>
        <a:buFont typeface="Tahoma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4pPr>
      <a:lvl5pPr marL="2279650" indent="-254000" algn="l" rtl="0" eaLnBrk="0" fontAlgn="base" hangingPunct="0">
        <a:spcBef>
          <a:spcPts val="400"/>
        </a:spcBef>
        <a:spcAft>
          <a:spcPct val="0"/>
        </a:spcAft>
        <a:buSzPct val="100000"/>
        <a:buFont typeface="Tahoma" charset="0"/>
        <a:buChar char="»"/>
        <a:defRPr sz="16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5pPr>
      <a:lvl6pPr marL="2736850" indent="-254000" algn="l" rtl="0" fontAlgn="base">
        <a:spcBef>
          <a:spcPts val="400"/>
        </a:spcBef>
        <a:spcAft>
          <a:spcPct val="0"/>
        </a:spcAft>
        <a:buSzPct val="100000"/>
        <a:buFont typeface="Tahoma" charset="0"/>
        <a:buChar char="»"/>
        <a:defRPr sz="16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6pPr>
      <a:lvl7pPr marL="3194050" indent="-254000" algn="l" rtl="0" fontAlgn="base">
        <a:spcBef>
          <a:spcPts val="400"/>
        </a:spcBef>
        <a:spcAft>
          <a:spcPct val="0"/>
        </a:spcAft>
        <a:buSzPct val="100000"/>
        <a:buFont typeface="Tahoma" charset="0"/>
        <a:buChar char="»"/>
        <a:defRPr sz="16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7pPr>
      <a:lvl8pPr marL="3651250" indent="-254000" algn="l" rtl="0" fontAlgn="base">
        <a:spcBef>
          <a:spcPts val="400"/>
        </a:spcBef>
        <a:spcAft>
          <a:spcPct val="0"/>
        </a:spcAft>
        <a:buSzPct val="100000"/>
        <a:buFont typeface="Tahoma" charset="0"/>
        <a:buChar char="»"/>
        <a:defRPr sz="16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8pPr>
      <a:lvl9pPr marL="4108450" indent="-254000" algn="l" rtl="0" fontAlgn="base">
        <a:spcBef>
          <a:spcPts val="400"/>
        </a:spcBef>
        <a:spcAft>
          <a:spcPct val="0"/>
        </a:spcAft>
        <a:buSzPct val="100000"/>
        <a:buFont typeface="Tahoma" charset="0"/>
        <a:buChar char="»"/>
        <a:defRPr sz="16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85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018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431800"/>
            <a:ext cx="85725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14018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159000"/>
            <a:ext cx="42926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text styles</a:t>
            </a:r>
          </a:p>
          <a:p>
            <a:pPr lvl="1"/>
            <a:r>
              <a:rPr lang="en-US">
                <a:sym typeface="Baskerville" charset="0"/>
              </a:rPr>
              <a:t>Second level</a:t>
            </a:r>
          </a:p>
          <a:p>
            <a:pPr lvl="2"/>
            <a:r>
              <a:rPr lang="en-US">
                <a:sym typeface="Baskerville" charset="0"/>
              </a:rPr>
              <a:t>Third level</a:t>
            </a:r>
          </a:p>
          <a:p>
            <a:pPr lvl="3"/>
            <a:r>
              <a:rPr lang="en-US">
                <a:sym typeface="Baskerville" charset="0"/>
              </a:rPr>
              <a:t>Fourth level</a:t>
            </a:r>
          </a:p>
          <a:p>
            <a:pPr lvl="4"/>
            <a:r>
              <a:rPr lang="en-US">
                <a:sym typeface="Baskervill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2" r:id="rId1"/>
    <p:sldLayoutId id="2147485063" r:id="rId2"/>
    <p:sldLayoutId id="2147485064" r:id="rId3"/>
    <p:sldLayoutId id="2147485065" r:id="rId4"/>
    <p:sldLayoutId id="2147485066" r:id="rId5"/>
    <p:sldLayoutId id="2147485067" r:id="rId6"/>
    <p:sldLayoutId id="2147485068" r:id="rId7"/>
    <p:sldLayoutId id="2147485069" r:id="rId8"/>
    <p:sldLayoutId id="2147485070" r:id="rId9"/>
    <p:sldLayoutId id="2147485071" r:id="rId10"/>
    <p:sldLayoutId id="21474850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2921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1pPr>
      <a:lvl2pPr marL="8509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2pPr>
      <a:lvl3pPr marL="11938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3pPr>
      <a:lvl4pPr marL="15494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4pPr>
      <a:lvl5pPr marL="18923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5pPr>
      <a:lvl6pPr marL="2349500" indent="-292100" algn="l" rtl="0" fontAlgn="base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6pPr>
      <a:lvl7pPr marL="2806700" indent="-292100" algn="l" rtl="0" fontAlgn="base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7pPr>
      <a:lvl8pPr marL="3263900" indent="-292100" algn="l" rtl="0" fontAlgn="base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8pPr>
      <a:lvl9pPr marL="3721100" indent="-292100" algn="l" rtl="0" fontAlgn="base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14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90600"/>
            <a:ext cx="81788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3" r:id="rId1"/>
    <p:sldLayoutId id="2147485074" r:id="rId2"/>
    <p:sldLayoutId id="2147485075" r:id="rId3"/>
    <p:sldLayoutId id="2147485076" r:id="rId4"/>
    <p:sldLayoutId id="2147485077" r:id="rId5"/>
    <p:sldLayoutId id="2147485078" r:id="rId6"/>
    <p:sldLayoutId id="2147485079" r:id="rId7"/>
    <p:sldLayoutId id="2147485080" r:id="rId8"/>
    <p:sldLayoutId id="2147485081" r:id="rId9"/>
    <p:sldLayoutId id="2147485082" r:id="rId10"/>
    <p:sldLayoutId id="214748508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60400" indent="-444500" algn="l" rtl="0" eaLnBrk="0" fontAlgn="base" hangingPunct="0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444500" algn="l" rtl="0" eaLnBrk="0" fontAlgn="base" hangingPunct="0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46200" indent="-444500" algn="l" rtl="0" eaLnBrk="0" fontAlgn="base" hangingPunct="0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01800" indent="-444500" algn="l" rtl="0" eaLnBrk="0" fontAlgn="base" hangingPunct="0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4700" indent="-444500" algn="l" rtl="0" eaLnBrk="0" fontAlgn="base" hangingPunct="0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4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26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59000"/>
            <a:ext cx="81788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4" r:id="rId1"/>
    <p:sldLayoutId id="2147485085" r:id="rId2"/>
    <p:sldLayoutId id="2147485086" r:id="rId3"/>
    <p:sldLayoutId id="2147485087" r:id="rId4"/>
    <p:sldLayoutId id="2147485088" r:id="rId5"/>
    <p:sldLayoutId id="2147485089" r:id="rId6"/>
    <p:sldLayoutId id="2147485090" r:id="rId7"/>
    <p:sldLayoutId id="2147485091" r:id="rId8"/>
    <p:sldLayoutId id="2147485092" r:id="rId9"/>
    <p:sldLayoutId id="2147485093" r:id="rId10"/>
    <p:sldLayoutId id="214748509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604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462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018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47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7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324100"/>
            <a:ext cx="8178800" cy="297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01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3924300"/>
            <a:ext cx="81788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4510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282700"/>
            <a:ext cx="81788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329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632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5753100"/>
            <a:ext cx="81788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7" r:id="rId1"/>
    <p:sldLayoutId id="2147485118" r:id="rId2"/>
    <p:sldLayoutId id="2147485119" r:id="rId3"/>
    <p:sldLayoutId id="2147485120" r:id="rId4"/>
    <p:sldLayoutId id="2147485121" r:id="rId5"/>
    <p:sldLayoutId id="2147485122" r:id="rId6"/>
    <p:sldLayoutId id="2147485123" r:id="rId7"/>
    <p:sldLayoutId id="2147485124" r:id="rId8"/>
    <p:sldLayoutId id="2147485125" r:id="rId9"/>
    <p:sldLayoutId id="2147485126" r:id="rId10"/>
    <p:sldLayoutId id="214748512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90600"/>
            <a:ext cx="81788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  <p:sp>
        <p:nvSpPr>
          <p:cNvPr id="13314" name="Rectangle 2"/>
          <p:cNvSpPr>
            <a:spLocks/>
          </p:cNvSpPr>
          <p:nvPr/>
        </p:nvSpPr>
        <p:spPr bwMode="auto">
          <a:xfrm>
            <a:off x="9271000" y="165100"/>
            <a:ext cx="812800" cy="7277100"/>
          </a:xfrm>
          <a:prstGeom prst="rect">
            <a:avLst/>
          </a:prstGeom>
          <a:solidFill>
            <a:srgbClr val="ED7C26">
              <a:alpha val="96999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EC8636"/>
          </a:solidFill>
          <a:latin typeface="+mj-lt"/>
          <a:ea typeface="+mj-ea"/>
          <a:cs typeface="+mj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EC8636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EC8636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EC8636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EC8636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EC8636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EC8636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EC8636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EC8636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9pPr>
    </p:titleStyle>
    <p:bodyStyle>
      <a:lvl1pPr marL="661988" indent="-446088" algn="l" rtl="0" eaLnBrk="0" fontAlgn="base" hangingPunct="0">
        <a:spcBef>
          <a:spcPts val="3300"/>
        </a:spcBef>
        <a:spcAft>
          <a:spcPct val="0"/>
        </a:spcAft>
        <a:buClr>
          <a:srgbClr val="ED7C26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1004888" indent="-446088" algn="l" rtl="0" eaLnBrk="0" fontAlgn="base" hangingPunct="0">
        <a:spcBef>
          <a:spcPts val="3300"/>
        </a:spcBef>
        <a:spcAft>
          <a:spcPct val="0"/>
        </a:spcAft>
        <a:buClr>
          <a:srgbClr val="ED7C26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347788" indent="-446088" algn="l" rtl="0" eaLnBrk="0" fontAlgn="base" hangingPunct="0">
        <a:spcBef>
          <a:spcPts val="3300"/>
        </a:spcBef>
        <a:spcAft>
          <a:spcPct val="0"/>
        </a:spcAft>
        <a:buClr>
          <a:srgbClr val="ED7C26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703388" indent="-446088" algn="l" rtl="0" eaLnBrk="0" fontAlgn="base" hangingPunct="0">
        <a:spcBef>
          <a:spcPts val="3300"/>
        </a:spcBef>
        <a:spcAft>
          <a:spcPct val="0"/>
        </a:spcAft>
        <a:buClr>
          <a:srgbClr val="ED7C26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046288" indent="-446088" algn="l" rtl="0" eaLnBrk="0" fontAlgn="base" hangingPunct="0">
        <a:spcBef>
          <a:spcPts val="3300"/>
        </a:spcBef>
        <a:spcAft>
          <a:spcPct val="0"/>
        </a:spcAft>
        <a:buClr>
          <a:srgbClr val="ED7C26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503488" indent="-446088" algn="l" rtl="0" fontAlgn="base">
        <a:spcBef>
          <a:spcPts val="3300"/>
        </a:spcBef>
        <a:spcAft>
          <a:spcPct val="0"/>
        </a:spcAft>
        <a:buClr>
          <a:srgbClr val="ED7C26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960688" indent="-446088" algn="l" rtl="0" fontAlgn="base">
        <a:spcBef>
          <a:spcPts val="3300"/>
        </a:spcBef>
        <a:spcAft>
          <a:spcPct val="0"/>
        </a:spcAft>
        <a:buClr>
          <a:srgbClr val="ED7C26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417888" indent="-446088" algn="l" rtl="0" fontAlgn="base">
        <a:spcBef>
          <a:spcPts val="3300"/>
        </a:spcBef>
        <a:spcAft>
          <a:spcPct val="0"/>
        </a:spcAft>
        <a:buClr>
          <a:srgbClr val="ED7C26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875088" indent="-446088" algn="l" rtl="0" fontAlgn="base">
        <a:spcBef>
          <a:spcPts val="3300"/>
        </a:spcBef>
        <a:spcAft>
          <a:spcPct val="0"/>
        </a:spcAft>
        <a:buClr>
          <a:srgbClr val="ED7C26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5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5753100"/>
            <a:ext cx="81788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8" r:id="rId1"/>
    <p:sldLayoutId id="2147485129" r:id="rId2"/>
    <p:sldLayoutId id="2147485130" r:id="rId3"/>
    <p:sldLayoutId id="2147485131" r:id="rId4"/>
    <p:sldLayoutId id="2147485132" r:id="rId5"/>
    <p:sldLayoutId id="2147485133" r:id="rId6"/>
    <p:sldLayoutId id="2147485134" r:id="rId7"/>
    <p:sldLayoutId id="2147485135" r:id="rId8"/>
    <p:sldLayoutId id="2147485136" r:id="rId9"/>
    <p:sldLayoutId id="2147485137" r:id="rId10"/>
    <p:sldLayoutId id="214748513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787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878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3746500"/>
            <a:ext cx="45847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48787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04900"/>
            <a:ext cx="45847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9" r:id="rId1"/>
    <p:sldLayoutId id="2147485140" r:id="rId2"/>
    <p:sldLayoutId id="2147485141" r:id="rId3"/>
    <p:sldLayoutId id="2147485142" r:id="rId4"/>
    <p:sldLayoutId id="2147485143" r:id="rId5"/>
    <p:sldLayoutId id="2147485144" r:id="rId6"/>
    <p:sldLayoutId id="2147485145" r:id="rId7"/>
    <p:sldLayoutId id="2147485146" r:id="rId8"/>
    <p:sldLayoutId id="2147485147" r:id="rId9"/>
    <p:sldLayoutId id="2147485148" r:id="rId10"/>
    <p:sldLayoutId id="214748514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3746500"/>
            <a:ext cx="45847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5001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04900"/>
            <a:ext cx="45847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0" r:id="rId1"/>
    <p:sldLayoutId id="2147485151" r:id="rId2"/>
    <p:sldLayoutId id="2147485152" r:id="rId3"/>
    <p:sldLayoutId id="2147485153" r:id="rId4"/>
    <p:sldLayoutId id="2147485154" r:id="rId5"/>
    <p:sldLayoutId id="2147485155" r:id="rId6"/>
    <p:sldLayoutId id="2147485156" r:id="rId7"/>
    <p:sldLayoutId id="2147485157" r:id="rId8"/>
    <p:sldLayoutId id="2147485158" r:id="rId9"/>
    <p:sldLayoutId id="2147485159" r:id="rId10"/>
    <p:sldLayoutId id="214748516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4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1" r:id="rId1"/>
    <p:sldLayoutId id="2147485162" r:id="rId2"/>
    <p:sldLayoutId id="2147485163" r:id="rId3"/>
    <p:sldLayoutId id="2147485164" r:id="rId4"/>
    <p:sldLayoutId id="2147485165" r:id="rId5"/>
    <p:sldLayoutId id="2147485166" r:id="rId6"/>
    <p:sldLayoutId id="2147485167" r:id="rId7"/>
    <p:sldLayoutId id="2147485168" r:id="rId8"/>
    <p:sldLayoutId id="2147485169" r:id="rId9"/>
    <p:sldLayoutId id="2147485170" r:id="rId10"/>
    <p:sldLayoutId id="214748517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985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172" r:id="rId1"/>
    <p:sldLayoutId id="2147485173" r:id="rId2"/>
    <p:sldLayoutId id="2147485174" r:id="rId3"/>
    <p:sldLayoutId id="2147485175" r:id="rId4"/>
    <p:sldLayoutId id="2147485176" r:id="rId5"/>
    <p:sldLayoutId id="2147485177" r:id="rId6"/>
    <p:sldLayoutId id="2147485178" r:id="rId7"/>
    <p:sldLayoutId id="2147485179" r:id="rId8"/>
    <p:sldLayoutId id="2147485180" r:id="rId9"/>
    <p:sldLayoutId id="2147485181" r:id="rId10"/>
    <p:sldLayoutId id="214748518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985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eaLnBrk="0" fontAlgn="base" hangingPunct="0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1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537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59000"/>
            <a:ext cx="39370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3" r:id="rId1"/>
    <p:sldLayoutId id="2147485184" r:id="rId2"/>
    <p:sldLayoutId id="2147485185" r:id="rId3"/>
    <p:sldLayoutId id="2147485186" r:id="rId4"/>
    <p:sldLayoutId id="2147485187" r:id="rId5"/>
    <p:sldLayoutId id="2147485188" r:id="rId6"/>
    <p:sldLayoutId id="2147485189" r:id="rId7"/>
    <p:sldLayoutId id="2147485190" r:id="rId8"/>
    <p:sldLayoutId id="2147485191" r:id="rId9"/>
    <p:sldLayoutId id="2147485192" r:id="rId10"/>
    <p:sldLayoutId id="214748519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549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59000"/>
            <a:ext cx="81788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4" r:id="rId1"/>
    <p:sldLayoutId id="2147485195" r:id="rId2"/>
    <p:sldLayoutId id="2147485196" r:id="rId3"/>
    <p:sldLayoutId id="2147485197" r:id="rId4"/>
    <p:sldLayoutId id="2147485198" r:id="rId5"/>
    <p:sldLayoutId id="2147485199" r:id="rId6"/>
    <p:sldLayoutId id="2147485200" r:id="rId7"/>
    <p:sldLayoutId id="2147485201" r:id="rId8"/>
    <p:sldLayoutId id="2147485202" r:id="rId9"/>
    <p:sldLayoutId id="2147485203" r:id="rId10"/>
    <p:sldLayoutId id="214748520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561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0600" y="2159000"/>
            <a:ext cx="30988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5" r:id="rId1"/>
    <p:sldLayoutId id="2147485206" r:id="rId2"/>
    <p:sldLayoutId id="2147485207" r:id="rId3"/>
    <p:sldLayoutId id="2147485208" r:id="rId4"/>
    <p:sldLayoutId id="2147485209" r:id="rId5"/>
    <p:sldLayoutId id="2147485210" r:id="rId6"/>
    <p:sldLayoutId id="2147485211" r:id="rId7"/>
    <p:sldLayoutId id="2147485212" r:id="rId8"/>
    <p:sldLayoutId id="2147485213" r:id="rId9"/>
    <p:sldLayoutId id="2147485214" r:id="rId10"/>
    <p:sldLayoutId id="214748521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89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738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573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59000"/>
            <a:ext cx="39370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6" r:id="rId1"/>
    <p:sldLayoutId id="2147485217" r:id="rId2"/>
    <p:sldLayoutId id="2147485218" r:id="rId3"/>
    <p:sldLayoutId id="2147485219" r:id="rId4"/>
    <p:sldLayoutId id="2147485220" r:id="rId5"/>
    <p:sldLayoutId id="2147485221" r:id="rId6"/>
    <p:sldLayoutId id="2147485222" r:id="rId7"/>
    <p:sldLayoutId id="2147485223" r:id="rId8"/>
    <p:sldLayoutId id="2147485224" r:id="rId9"/>
    <p:sldLayoutId id="2147485225" r:id="rId10"/>
    <p:sldLayoutId id="214748522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/>
          </p:cNvSpPr>
          <p:nvPr/>
        </p:nvSpPr>
        <p:spPr bwMode="auto">
          <a:xfrm>
            <a:off x="0" y="165100"/>
            <a:ext cx="10160000" cy="1290638"/>
          </a:xfrm>
          <a:prstGeom prst="rect">
            <a:avLst/>
          </a:prstGeom>
          <a:solidFill>
            <a:schemeClr val="accent1">
              <a:alpha val="24706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5861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4475" y="0"/>
            <a:ext cx="9402763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5955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entury Gothic" charset="0"/>
              </a:rPr>
              <a:t>Click to edit Master title style</a:t>
            </a:r>
          </a:p>
        </p:txBody>
      </p:sp>
      <p:sp>
        <p:nvSpPr>
          <p:cNvPr id="1586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9813" y="1719263"/>
            <a:ext cx="4837112" cy="5900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5955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text styles</a:t>
            </a:r>
          </a:p>
          <a:p>
            <a:pPr lvl="1"/>
            <a:r>
              <a:rPr lang="en-US">
                <a:sym typeface="Tahoma" charset="0"/>
              </a:rPr>
              <a:t>Second level</a:t>
            </a:r>
          </a:p>
          <a:p>
            <a:pPr lvl="2"/>
            <a:r>
              <a:rPr lang="en-US">
                <a:sym typeface="Tahoma" charset="0"/>
              </a:rPr>
              <a:t>Third level</a:t>
            </a:r>
          </a:p>
          <a:p>
            <a:pPr lvl="3"/>
            <a:r>
              <a:rPr lang="en-US">
                <a:sym typeface="Tahoma" charset="0"/>
              </a:rPr>
              <a:t>Fourth level</a:t>
            </a:r>
          </a:p>
          <a:p>
            <a:pPr lvl="4"/>
            <a:r>
              <a:rPr lang="en-US">
                <a:sym typeface="Tahoma" charset="0"/>
              </a:rPr>
              <a:t>Fifth level</a:t>
            </a:r>
          </a:p>
        </p:txBody>
      </p:sp>
      <p:sp>
        <p:nvSpPr>
          <p:cNvPr id="133124" name="Rectangle 4"/>
          <p:cNvSpPr>
            <a:spLocks/>
          </p:cNvSpPr>
          <p:nvPr/>
        </p:nvSpPr>
        <p:spPr bwMode="auto">
          <a:xfrm>
            <a:off x="4876800" y="7110413"/>
            <a:ext cx="2552700" cy="292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5155" bIns="0" anchor="b">
            <a:prstTxWarp prst="textNoShape">
              <a:avLst/>
            </a:prstTxWarp>
          </a:bodyPr>
          <a:lstStyle/>
          <a:p>
            <a:pPr marL="44450">
              <a:defRPr/>
            </a:pPr>
            <a:r>
              <a:rPr lang="en-US" sz="120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  <a:sym typeface="Century Gothic" charset="0"/>
              </a:rPr>
              <a:t>Student Biography</a:t>
            </a:r>
          </a:p>
        </p:txBody>
      </p:sp>
      <p:sp>
        <p:nvSpPr>
          <p:cNvPr id="133125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20113" y="7110413"/>
            <a:ext cx="282575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+mj-lt"/>
                <a:ea typeface="Century Gothic" charset="0"/>
                <a:cs typeface="Century Gothic" charset="0"/>
                <a:sym typeface="Century Gothic" charset="0"/>
              </a:defRPr>
            </a:lvl1pPr>
          </a:lstStyle>
          <a:p>
            <a:pPr>
              <a:defRPr/>
            </a:pPr>
            <a:fld id="{214F10ED-4910-BC4D-AC2A-63BF0941B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3126" name="Rectangle 6"/>
          <p:cNvSpPr>
            <a:spLocks/>
          </p:cNvSpPr>
          <p:nvPr/>
        </p:nvSpPr>
        <p:spPr bwMode="auto">
          <a:xfrm>
            <a:off x="4848225" y="6989763"/>
            <a:ext cx="5311775" cy="420687"/>
          </a:xfrm>
          <a:prstGeom prst="rect">
            <a:avLst/>
          </a:prstGeom>
          <a:solidFill>
            <a:schemeClr val="accent1">
              <a:alpha val="24706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7" r:id="rId1"/>
    <p:sldLayoutId id="2147485228" r:id="rId2"/>
    <p:sldLayoutId id="2147485229" r:id="rId3"/>
    <p:sldLayoutId id="2147485230" r:id="rId4"/>
    <p:sldLayoutId id="2147485231" r:id="rId5"/>
    <p:sldLayoutId id="2147485232" r:id="rId6"/>
    <p:sldLayoutId id="2147485233" r:id="rId7"/>
    <p:sldLayoutId id="2147485234" r:id="rId8"/>
    <p:sldLayoutId id="2147485235" r:id="rId9"/>
    <p:sldLayoutId id="2147485236" r:id="rId10"/>
    <p:sldLayoutId id="2147485237" r:id="rId11"/>
  </p:sldLayoutIdLst>
  <p:transition xmlns:p14="http://schemas.microsoft.com/office/powerpoint/2010/main"/>
  <p:hf hdr="0" ftr="0" dt="0"/>
  <p:txStyles>
    <p:titleStyle>
      <a:lvl1pPr marL="44450" indent="-44450"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+mj-lt"/>
          <a:ea typeface="+mj-ea"/>
          <a:cs typeface="+mj-cs"/>
          <a:sym typeface="Century Gothic" charset="0"/>
        </a:defRPr>
      </a:lvl1pPr>
      <a:lvl2pPr marL="44450" indent="-44450"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2pPr>
      <a:lvl3pPr marL="44450" indent="-44450"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3pPr>
      <a:lvl4pPr marL="44450" indent="-44450"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4pPr>
      <a:lvl5pPr marL="44450" indent="-44450" algn="l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5pPr>
      <a:lvl6pPr marL="501650" algn="l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6pPr>
      <a:lvl7pPr marL="958850" algn="l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7pPr>
      <a:lvl8pPr marL="1416050" algn="l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8pPr>
      <a:lvl9pPr marL="1873250" algn="l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9pPr>
    </p:titleStyle>
    <p:bodyStyle>
      <a:lvl1pPr marL="425450" indent="-3810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charset="0"/>
        <a:buChar char="•"/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1pPr>
      <a:lvl2pPr marL="819150" indent="-3175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charset="0"/>
        <a:buChar char="•"/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2pPr>
      <a:lvl3pPr marL="1263650" indent="-2540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charset="0"/>
        <a:buChar char="•"/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3pPr>
      <a:lvl4pPr marL="1771650" indent="-2540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charset="0"/>
        <a:buChar char="•"/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4pPr>
      <a:lvl5pPr marL="2279650" indent="-2540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charset="0"/>
        <a:buChar char="•"/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5pPr>
      <a:lvl6pPr marL="2736850" indent="-2540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charset="0"/>
        <a:buChar char="•"/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6pPr>
      <a:lvl7pPr marL="3194050" indent="-2540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charset="0"/>
        <a:buChar char="•"/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7pPr>
      <a:lvl8pPr marL="3651250" indent="-2540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charset="0"/>
        <a:buChar char="•"/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8pPr>
      <a:lvl9pPr marL="4108450" indent="-2540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charset="0"/>
        <a:buChar char="•"/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203200"/>
            <a:ext cx="9817100" cy="1485900"/>
          </a:xfrm>
          <a:prstGeom prst="rect">
            <a:avLst/>
          </a:prstGeom>
          <a:solidFill>
            <a:srgbClr val="7249E3"/>
          </a:solidFill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Futura" charset="0"/>
              </a:rPr>
              <a:t>Click to edit Master title style</a:t>
            </a:r>
          </a:p>
        </p:txBody>
      </p:sp>
      <p:sp>
        <p:nvSpPr>
          <p:cNvPr id="1607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90700"/>
            <a:ext cx="8178800" cy="519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+mj-lt"/>
          <a:ea typeface="+mj-ea"/>
          <a:cs typeface="+mj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9pPr>
    </p:titleStyle>
    <p:bodyStyle>
      <a:lvl1pPr marL="6619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10048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3477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7033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0462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5034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9606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4178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8750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19363" y="2689225"/>
            <a:ext cx="7177087" cy="314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5955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entury Gothic" charset="0"/>
              </a:rPr>
              <a:t>Click to edit Master title style</a:t>
            </a:r>
          </a:p>
        </p:txBody>
      </p:sp>
      <p:sp>
        <p:nvSpPr>
          <p:cNvPr id="15984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2600" y="328613"/>
            <a:ext cx="6254750" cy="2360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5955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text styles</a:t>
            </a:r>
          </a:p>
          <a:p>
            <a:pPr lvl="1"/>
            <a:r>
              <a:rPr lang="en-US">
                <a:sym typeface="Tahoma" charset="0"/>
              </a:rPr>
              <a:t>Second level</a:t>
            </a:r>
          </a:p>
          <a:p>
            <a:pPr lvl="2"/>
            <a:r>
              <a:rPr lang="en-US">
                <a:sym typeface="Tahoma" charset="0"/>
              </a:rPr>
              <a:t>Third level</a:t>
            </a:r>
          </a:p>
          <a:p>
            <a:pPr lvl="3"/>
            <a:r>
              <a:rPr lang="en-US">
                <a:sym typeface="Tahoma" charset="0"/>
              </a:rPr>
              <a:t>Fourth level</a:t>
            </a:r>
          </a:p>
          <a:p>
            <a:pPr lvl="4"/>
            <a:r>
              <a:rPr lang="en-US">
                <a:sym typeface="Tahoma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8" r:id="rId1"/>
    <p:sldLayoutId id="2147485239" r:id="rId2"/>
    <p:sldLayoutId id="2147485240" r:id="rId3"/>
    <p:sldLayoutId id="2147485241" r:id="rId4"/>
    <p:sldLayoutId id="2147485242" r:id="rId5"/>
    <p:sldLayoutId id="2147485243" r:id="rId6"/>
    <p:sldLayoutId id="2147485244" r:id="rId7"/>
    <p:sldLayoutId id="2147485245" r:id="rId8"/>
    <p:sldLayoutId id="2147485246" r:id="rId9"/>
    <p:sldLayoutId id="2147485247" r:id="rId10"/>
    <p:sldLayoutId id="2147485248" r:id="rId11"/>
  </p:sldLayoutIdLst>
  <p:transition xmlns:p14="http://schemas.microsoft.com/office/powerpoint/2010/main"/>
  <p:txStyles>
    <p:titleStyle>
      <a:lvl1pPr marL="44450" indent="-44450" algn="l" rtl="0" eaLnBrk="0" fontAlgn="base" hangingPunct="0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+mj-lt"/>
          <a:ea typeface="+mj-ea"/>
          <a:cs typeface="+mj-cs"/>
          <a:sym typeface="Century Gothic" charset="0"/>
        </a:defRPr>
      </a:lvl1pPr>
      <a:lvl2pPr marL="44450" indent="-44450" algn="l" rtl="0" eaLnBrk="0" fontAlgn="base" hangingPunct="0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2pPr>
      <a:lvl3pPr marL="44450" indent="-44450" algn="l" rtl="0" eaLnBrk="0" fontAlgn="base" hangingPunct="0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3pPr>
      <a:lvl4pPr marL="44450" indent="-44450" algn="l" rtl="0" eaLnBrk="0" fontAlgn="base" hangingPunct="0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4pPr>
      <a:lvl5pPr marL="44450" indent="-44450" algn="l" rtl="0" eaLnBrk="0" fontAlgn="base" hangingPunct="0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5pPr>
      <a:lvl6pPr marL="501650" algn="l" rtl="0" fontAlgn="base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6pPr>
      <a:lvl7pPr marL="958850" algn="l" rtl="0" fontAlgn="base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7pPr>
      <a:lvl8pPr marL="1416050" algn="l" rtl="0" fontAlgn="base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8pPr>
      <a:lvl9pPr marL="1873250" algn="l" rtl="0" fontAlgn="base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Century Gothic" charset="0"/>
          <a:ea typeface="ヒラギノ明朝 ProN W3" charset="-128"/>
          <a:cs typeface="ヒラギノ明朝 ProN W3" charset="-128"/>
          <a:sym typeface="Century Gothic" charset="0"/>
        </a:defRPr>
      </a:lvl9pPr>
    </p:titleStyle>
    <p:bodyStyle>
      <a:lvl1pPr marL="44450" indent="-44450" algn="l" rtl="0" eaLnBrk="0" fontAlgn="base" hangingPunct="0">
        <a:spcBef>
          <a:spcPts val="300"/>
        </a:spcBef>
        <a:spcAft>
          <a:spcPct val="0"/>
        </a:spcAft>
        <a:defRPr sz="1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1pPr>
      <a:lvl2pPr marL="501650" indent="-44450" algn="ctr" rtl="0" eaLnBrk="0" fontAlgn="base" hangingPunct="0">
        <a:spcBef>
          <a:spcPts val="5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2pPr>
      <a:lvl3pPr marL="1009650" indent="-95250" algn="ctr" rtl="0" eaLnBrk="0" fontAlgn="base" hangingPunct="0">
        <a:spcBef>
          <a:spcPts val="5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3pPr>
      <a:lvl4pPr marL="1517650" indent="-146050" algn="ctr" rtl="0" eaLnBrk="0" fontAlgn="base" hangingPunct="0">
        <a:spcBef>
          <a:spcPts val="5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4pPr>
      <a:lvl5pPr marL="2025650" indent="-196850" algn="ctr" rtl="0" eaLnBrk="0" fontAlgn="base" hangingPunct="0">
        <a:spcBef>
          <a:spcPts val="5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5pPr>
      <a:lvl6pPr marL="2482850" algn="ctr" rtl="0" fontAlgn="base">
        <a:spcBef>
          <a:spcPts val="5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6pPr>
      <a:lvl7pPr marL="2940050" algn="ctr" rtl="0" fontAlgn="base">
        <a:spcBef>
          <a:spcPts val="5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7pPr>
      <a:lvl8pPr marL="3397250" algn="ctr" rtl="0" fontAlgn="base">
        <a:spcBef>
          <a:spcPts val="5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8pPr>
      <a:lvl9pPr marL="3854450" algn="ctr" rtl="0" fontAlgn="base">
        <a:spcBef>
          <a:spcPts val="5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075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107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431800"/>
            <a:ext cx="85725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title style</a:t>
            </a:r>
          </a:p>
        </p:txBody>
      </p:sp>
      <p:sp>
        <p:nvSpPr>
          <p:cNvPr id="1610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159000"/>
            <a:ext cx="42926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9" r:id="rId1"/>
    <p:sldLayoutId id="2147485250" r:id="rId2"/>
    <p:sldLayoutId id="2147485251" r:id="rId3"/>
    <p:sldLayoutId id="2147485252" r:id="rId4"/>
    <p:sldLayoutId id="2147485253" r:id="rId5"/>
    <p:sldLayoutId id="2147485254" r:id="rId6"/>
    <p:sldLayoutId id="2147485255" r:id="rId7"/>
    <p:sldLayoutId id="2147485256" r:id="rId8"/>
    <p:sldLayoutId id="2147485257" r:id="rId9"/>
    <p:sldLayoutId id="2147485258" r:id="rId10"/>
    <p:sldLayoutId id="214748525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+mj-lt"/>
          <a:ea typeface="+mj-ea"/>
          <a:cs typeface="+mj-cs"/>
          <a:sym typeface="Cochi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4953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1pPr>
      <a:lvl2pPr marL="10541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2pPr>
      <a:lvl3pPr marL="13970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3pPr>
      <a:lvl4pPr marL="17526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4pPr>
      <a:lvl5pPr marL="20955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5pPr>
      <a:lvl6pPr marL="2552700" indent="-495300" algn="l" rtl="0" fontAlgn="base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6pPr>
      <a:lvl7pPr marL="3009900" indent="-495300" algn="l" rtl="0" fontAlgn="base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7pPr>
      <a:lvl8pPr marL="3467100" indent="-495300" algn="l" rtl="0" fontAlgn="base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8pPr>
      <a:lvl9pPr marL="3924300" indent="-495300" algn="l" rtl="0" fontAlgn="base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431800"/>
            <a:ext cx="85725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50800" dir="3000029" algn="ctr" rotWithShape="0">
              <a:schemeClr val="bg2">
                <a:alpha val="79999"/>
              </a:schemeClr>
            </a:outerShdw>
          </a:effec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title style</a:t>
            </a:r>
          </a:p>
        </p:txBody>
      </p:sp>
      <p:sp>
        <p:nvSpPr>
          <p:cNvPr id="16230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159000"/>
            <a:ext cx="42926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0" r:id="rId1"/>
    <p:sldLayoutId id="2147485261" r:id="rId2"/>
    <p:sldLayoutId id="2147485262" r:id="rId3"/>
    <p:sldLayoutId id="2147485263" r:id="rId4"/>
    <p:sldLayoutId id="2147485264" r:id="rId5"/>
    <p:sldLayoutId id="2147485265" r:id="rId6"/>
    <p:sldLayoutId id="2147485266" r:id="rId7"/>
    <p:sldLayoutId id="2147485267" r:id="rId8"/>
    <p:sldLayoutId id="2147485268" r:id="rId9"/>
    <p:sldLayoutId id="2147485269" r:id="rId10"/>
    <p:sldLayoutId id="214748527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+mj-lt"/>
          <a:ea typeface="+mj-ea"/>
          <a:cs typeface="+mj-cs"/>
          <a:sym typeface="Cochi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4953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1pPr>
      <a:lvl2pPr marL="10541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2pPr>
      <a:lvl3pPr marL="13970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3pPr>
      <a:lvl4pPr marL="17526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4pPr>
      <a:lvl5pPr marL="20955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5pPr>
      <a:lvl6pPr marL="2552700" indent="-495300" algn="l" rtl="0" fontAlgn="base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6pPr>
      <a:lvl7pPr marL="3009900" indent="-495300" algn="l" rtl="0" fontAlgn="base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7pPr>
      <a:lvl8pPr marL="3467100" indent="-495300" algn="l" rtl="0" fontAlgn="base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8pPr>
      <a:lvl9pPr marL="3924300" indent="-495300" algn="l" rtl="0" fontAlgn="base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431800"/>
            <a:ext cx="85725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50800" dir="3000029" algn="ctr" rotWithShape="0">
              <a:schemeClr val="bg2">
                <a:alpha val="79999"/>
              </a:schemeClr>
            </a:outerShdw>
          </a:effec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title style</a:t>
            </a:r>
          </a:p>
        </p:txBody>
      </p:sp>
      <p:sp>
        <p:nvSpPr>
          <p:cNvPr id="16353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3300" y="2159000"/>
            <a:ext cx="32766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1" r:id="rId1"/>
    <p:sldLayoutId id="2147485272" r:id="rId2"/>
    <p:sldLayoutId id="2147485273" r:id="rId3"/>
    <p:sldLayoutId id="2147485274" r:id="rId4"/>
    <p:sldLayoutId id="2147485275" r:id="rId5"/>
    <p:sldLayoutId id="2147485276" r:id="rId6"/>
    <p:sldLayoutId id="2147485277" r:id="rId7"/>
    <p:sldLayoutId id="2147485278" r:id="rId8"/>
    <p:sldLayoutId id="2147485279" r:id="rId9"/>
    <p:sldLayoutId id="2147485280" r:id="rId10"/>
    <p:sldLayoutId id="214748528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+mj-lt"/>
          <a:ea typeface="+mj-ea"/>
          <a:cs typeface="+mj-cs"/>
          <a:sym typeface="Cochi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4953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1pPr>
      <a:lvl2pPr marL="10541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2pPr>
      <a:lvl3pPr marL="13970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3pPr>
      <a:lvl4pPr marL="17526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4pPr>
      <a:lvl5pPr marL="2095500" indent="-495300" algn="l" rtl="0" eaLnBrk="0" fontAlgn="base" hangingPunct="0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5pPr>
      <a:lvl6pPr marL="2552700" indent="-495300" algn="l" rtl="0" fontAlgn="base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6pPr>
      <a:lvl7pPr marL="3009900" indent="-495300" algn="l" rtl="0" fontAlgn="base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7pPr>
      <a:lvl8pPr marL="3467100" indent="-495300" algn="l" rtl="0" fontAlgn="base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8pPr>
      <a:lvl9pPr marL="3924300" indent="-495300" algn="l" rtl="0" fontAlgn="base">
        <a:spcBef>
          <a:spcPts val="3000"/>
        </a:spcBef>
        <a:spcAft>
          <a:spcPct val="0"/>
        </a:spcAft>
        <a:buSzPct val="64000"/>
        <a:buFont typeface="Type Embellishments One LET" charset="0"/>
        <a:buChar char="n"/>
        <a:defRPr sz="24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431800"/>
            <a:ext cx="85725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50800" dir="3000029" algn="ctr" rotWithShape="0">
              <a:schemeClr val="bg2">
                <a:alpha val="79999"/>
              </a:schemeClr>
            </a:outerShdw>
          </a:effec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title style</a:t>
            </a:r>
          </a:p>
        </p:txBody>
      </p:sp>
      <p:sp>
        <p:nvSpPr>
          <p:cNvPr id="16476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159000"/>
            <a:ext cx="85725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+mj-lt"/>
          <a:ea typeface="+mj-ea"/>
          <a:cs typeface="+mj-cs"/>
          <a:sym typeface="Cochi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4953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1pPr>
      <a:lvl2pPr marL="10541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2pPr>
      <a:lvl3pPr marL="13970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3pPr>
      <a:lvl4pPr marL="17526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4pPr>
      <a:lvl5pPr marL="20955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5pPr>
      <a:lvl6pPr marL="2552700" indent="-495300" algn="l" rtl="0" fontAlgn="base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6pPr>
      <a:lvl7pPr marL="3009900" indent="-495300" algn="l" rtl="0" fontAlgn="base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7pPr>
      <a:lvl8pPr marL="3467100" indent="-495300" algn="l" rtl="0" fontAlgn="base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8pPr>
      <a:lvl9pPr marL="3924300" indent="-495300" algn="l" rtl="0" fontAlgn="base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431800"/>
            <a:ext cx="85725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50800" dir="3000029" algn="ctr" rotWithShape="0">
              <a:schemeClr val="bg2">
                <a:alpha val="79999"/>
              </a:schemeClr>
            </a:outerShdw>
          </a:effec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3" r:id="rId1"/>
    <p:sldLayoutId id="2147485294" r:id="rId2"/>
    <p:sldLayoutId id="2147485295" r:id="rId3"/>
    <p:sldLayoutId id="2147485296" r:id="rId4"/>
    <p:sldLayoutId id="2147485297" r:id="rId5"/>
    <p:sldLayoutId id="2147485298" r:id="rId6"/>
    <p:sldLayoutId id="2147485299" r:id="rId7"/>
    <p:sldLayoutId id="2147485300" r:id="rId8"/>
    <p:sldLayoutId id="2147485301" r:id="rId9"/>
    <p:sldLayoutId id="2147485302" r:id="rId10"/>
    <p:sldLayoutId id="214748530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+mj-lt"/>
          <a:ea typeface="+mj-ea"/>
          <a:cs typeface="+mj-cs"/>
          <a:sym typeface="Cochi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4953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1pPr>
      <a:lvl2pPr marL="10922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2pPr>
      <a:lvl3pPr marL="14351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3pPr>
      <a:lvl4pPr marL="17907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4pPr>
      <a:lvl5pPr marL="21336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5pPr>
      <a:lvl6pPr marL="2590800" indent="-495300" algn="l" rtl="0" fontAlgn="base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6pPr>
      <a:lvl7pPr marL="3048000" indent="-495300" algn="l" rtl="0" fontAlgn="base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7pPr>
      <a:lvl8pPr marL="3505200" indent="-495300" algn="l" rtl="0" fontAlgn="base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8pPr>
      <a:lvl9pPr marL="3962400" indent="-495300" algn="l" rtl="0" fontAlgn="base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52700"/>
            <a:ext cx="85725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50800" dir="3000029" algn="ctr" rotWithShape="0">
              <a:schemeClr val="bg2">
                <a:alpha val="59999"/>
              </a:schemeClr>
            </a:outerShdw>
          </a:effec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4" r:id="rId1"/>
    <p:sldLayoutId id="2147485305" r:id="rId2"/>
    <p:sldLayoutId id="2147485306" r:id="rId3"/>
    <p:sldLayoutId id="2147485307" r:id="rId4"/>
    <p:sldLayoutId id="2147485308" r:id="rId5"/>
    <p:sldLayoutId id="2147485309" r:id="rId6"/>
    <p:sldLayoutId id="2147485310" r:id="rId7"/>
    <p:sldLayoutId id="2147485311" r:id="rId8"/>
    <p:sldLayoutId id="2147485312" r:id="rId9"/>
    <p:sldLayoutId id="2147485313" r:id="rId10"/>
    <p:sldLayoutId id="214748531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3F3F3F"/>
          </a:solidFill>
          <a:latin typeface="+mj-lt"/>
          <a:ea typeface="+mj-ea"/>
          <a:cs typeface="+mj-cs"/>
          <a:sym typeface="Cochi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1587500"/>
            <a:ext cx="85725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50800" dir="3000029" algn="ctr" rotWithShape="0">
              <a:schemeClr val="bg2">
                <a:alpha val="59999"/>
              </a:schemeClr>
            </a:outerShdw>
          </a:effec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title style</a:t>
            </a:r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4191000"/>
            <a:ext cx="8572500" cy="115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50800" dir="3000029" algn="ctr" rotWithShape="0">
              <a:schemeClr val="bg2">
                <a:alpha val="59999"/>
              </a:schemeClr>
            </a:outerShdw>
          </a:effec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5" r:id="rId1"/>
    <p:sldLayoutId id="2147485316" r:id="rId2"/>
    <p:sldLayoutId id="2147485317" r:id="rId3"/>
    <p:sldLayoutId id="2147485318" r:id="rId4"/>
    <p:sldLayoutId id="2147485319" r:id="rId5"/>
    <p:sldLayoutId id="2147485320" r:id="rId6"/>
    <p:sldLayoutId id="2147485321" r:id="rId7"/>
    <p:sldLayoutId id="2147485322" r:id="rId8"/>
    <p:sldLayoutId id="2147485323" r:id="rId9"/>
    <p:sldLayoutId id="2147485324" r:id="rId10"/>
    <p:sldLayoutId id="214748532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300">
          <a:solidFill>
            <a:srgbClr val="3F3F3F"/>
          </a:solidFill>
          <a:latin typeface="+mj-lt"/>
          <a:ea typeface="+mj-ea"/>
          <a:cs typeface="+mj-cs"/>
          <a:sym typeface="Cochi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3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3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3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3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3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3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3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3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677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5842000"/>
            <a:ext cx="8572500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50800" dir="3000029" algn="ctr" rotWithShape="0">
              <a:schemeClr val="bg2">
                <a:alpha val="59999"/>
              </a:schemeClr>
            </a:outerShdw>
          </a:effec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6" r:id="rId1"/>
    <p:sldLayoutId id="2147485327" r:id="rId2"/>
    <p:sldLayoutId id="2147485328" r:id="rId3"/>
    <p:sldLayoutId id="2147485329" r:id="rId4"/>
    <p:sldLayoutId id="2147485330" r:id="rId5"/>
    <p:sldLayoutId id="2147485331" r:id="rId6"/>
    <p:sldLayoutId id="2147485332" r:id="rId7"/>
    <p:sldLayoutId id="2147485333" r:id="rId8"/>
    <p:sldLayoutId id="2147485334" r:id="rId9"/>
    <p:sldLayoutId id="2147485335" r:id="rId10"/>
    <p:sldLayoutId id="214748533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F3F3F"/>
          </a:solidFill>
          <a:latin typeface="+mj-lt"/>
          <a:ea typeface="+mj-ea"/>
          <a:cs typeface="+mj-cs"/>
          <a:sym typeface="Cochi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Copperplate" charset="0"/>
          <a:ea typeface="+mn-ea"/>
          <a:cs typeface="+mn-cs"/>
          <a:sym typeface="Copperplate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Copperplate" charset="0"/>
          <a:ea typeface="+mn-ea"/>
          <a:cs typeface="+mn-cs"/>
          <a:sym typeface="Copperplate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Copperplate" charset="0"/>
          <a:ea typeface="+mn-ea"/>
          <a:cs typeface="+mn-cs"/>
          <a:sym typeface="Copperplate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Copperplate" charset="0"/>
          <a:ea typeface="+mn-ea"/>
          <a:cs typeface="+mn-cs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Copperplate" charset="0"/>
          <a:ea typeface="+mn-ea"/>
          <a:cs typeface="+mn-cs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Copperplate" charset="0"/>
          <a:ea typeface="+mn-ea"/>
          <a:cs typeface="+mn-cs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Copperplate" charset="0"/>
          <a:ea typeface="+mn-ea"/>
          <a:cs typeface="+mn-cs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Copperplate" charset="0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905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3700" y="1092200"/>
            <a:ext cx="4660900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50800" dir="3000029" algn="ctr" rotWithShape="0">
              <a:schemeClr val="bg2">
                <a:alpha val="59999"/>
              </a:schemeClr>
            </a:outerShdw>
          </a:effec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title style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4076700"/>
            <a:ext cx="4660900" cy="252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50800" dir="3000029" algn="ctr" rotWithShape="0">
              <a:schemeClr val="bg2">
                <a:alpha val="59999"/>
              </a:schemeClr>
            </a:outerShdw>
          </a:effec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7" r:id="rId1"/>
    <p:sldLayoutId id="2147485338" r:id="rId2"/>
    <p:sldLayoutId id="2147485339" r:id="rId3"/>
    <p:sldLayoutId id="2147485340" r:id="rId4"/>
    <p:sldLayoutId id="2147485341" r:id="rId5"/>
    <p:sldLayoutId id="2147485342" r:id="rId6"/>
    <p:sldLayoutId id="2147485343" r:id="rId7"/>
    <p:sldLayoutId id="2147485344" r:id="rId8"/>
    <p:sldLayoutId id="2147485345" r:id="rId9"/>
    <p:sldLayoutId id="2147485346" r:id="rId10"/>
    <p:sldLayoutId id="214748534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3F3F3F"/>
          </a:solidFill>
          <a:latin typeface="+mj-lt"/>
          <a:ea typeface="+mj-ea"/>
          <a:cs typeface="+mj-cs"/>
          <a:sym typeface="Cochi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203200"/>
            <a:ext cx="9817100" cy="1485900"/>
          </a:xfrm>
          <a:prstGeom prst="rect">
            <a:avLst/>
          </a:prstGeom>
          <a:solidFill>
            <a:srgbClr val="7249E3"/>
          </a:solidFill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Futura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+mj-lt"/>
          <a:ea typeface="+mj-ea"/>
          <a:cs typeface="+mj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9pPr>
    </p:titleStyle>
    <p:bodyStyle>
      <a:lvl1pPr marL="7000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10429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3858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7414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0843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5415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9987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4559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9131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348" r:id="rId1"/>
    <p:sldLayoutId id="2147485349" r:id="rId2"/>
    <p:sldLayoutId id="2147485350" r:id="rId3"/>
    <p:sldLayoutId id="2147485351" r:id="rId4"/>
    <p:sldLayoutId id="2147485352" r:id="rId5"/>
    <p:sldLayoutId id="2147485353" r:id="rId6"/>
    <p:sldLayoutId id="2147485354" r:id="rId7"/>
    <p:sldLayoutId id="2147485355" r:id="rId8"/>
    <p:sldLayoutId id="2147485356" r:id="rId9"/>
    <p:sldLayoutId id="2147485357" r:id="rId10"/>
    <p:sldLayoutId id="214748535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+mj-lt"/>
          <a:ea typeface="+mj-ea"/>
          <a:cs typeface="+mj-cs"/>
          <a:sym typeface="Cochi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4953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1pPr>
      <a:lvl2pPr marL="10922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2pPr>
      <a:lvl3pPr marL="14351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3pPr>
      <a:lvl4pPr marL="17907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4pPr>
      <a:lvl5pPr marL="2133600" indent="-495300" algn="l" rtl="0" eaLnBrk="0" fontAlgn="base" hangingPunct="0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5pPr>
      <a:lvl6pPr marL="2590800" indent="-495300" algn="l" rtl="0" fontAlgn="base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6pPr>
      <a:lvl7pPr marL="3048000" indent="-495300" algn="l" rtl="0" fontAlgn="base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7pPr>
      <a:lvl8pPr marL="3505200" indent="-495300" algn="l" rtl="0" fontAlgn="base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8pPr>
      <a:lvl9pPr marL="3962400" indent="-495300" algn="l" rtl="0" fontAlgn="base">
        <a:spcBef>
          <a:spcPts val="2500"/>
        </a:spcBef>
        <a:spcAft>
          <a:spcPct val="0"/>
        </a:spcAft>
        <a:buSzPct val="64000"/>
        <a:buFont typeface="Type Embellishments One LET" charset="0"/>
        <a:buChar char="n"/>
        <a:defRPr sz="28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363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59" r:id="rId1"/>
    <p:sldLayoutId id="2147485360" r:id="rId2"/>
    <p:sldLayoutId id="2147485361" r:id="rId3"/>
    <p:sldLayoutId id="2147485362" r:id="rId4"/>
    <p:sldLayoutId id="2147485363" r:id="rId5"/>
    <p:sldLayoutId id="2147485364" r:id="rId6"/>
    <p:sldLayoutId id="2147485365" r:id="rId7"/>
    <p:sldLayoutId id="2147485366" r:id="rId8"/>
    <p:sldLayoutId id="2147485367" r:id="rId9"/>
    <p:sldLayoutId id="2147485368" r:id="rId10"/>
    <p:sldLayoutId id="2147485369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  <a:sym typeface="Cochin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342900" indent="-3429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1pPr>
      <a:lvl2pPr marL="742950" indent="-28575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2pPr>
      <a:lvl3pPr marL="1143000" indent="-2286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3pPr>
      <a:lvl4pPr marL="1600200" indent="-2286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4pPr>
      <a:lvl5pPr marL="2057400" indent="-2286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5pPr>
      <a:lvl6pPr marL="4572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6pPr>
      <a:lvl7pPr marL="9144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7pPr>
      <a:lvl8pPr marL="13716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8pPr>
      <a:lvl9pPr marL="18288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592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70" r:id="rId1"/>
    <p:sldLayoutId id="2147485371" r:id="rId2"/>
    <p:sldLayoutId id="2147485372" r:id="rId3"/>
    <p:sldLayoutId id="2147485373" r:id="rId4"/>
    <p:sldLayoutId id="2147485374" r:id="rId5"/>
    <p:sldLayoutId id="2147485375" r:id="rId6"/>
    <p:sldLayoutId id="2147485376" r:id="rId7"/>
    <p:sldLayoutId id="2147485377" r:id="rId8"/>
    <p:sldLayoutId id="2147485378" r:id="rId9"/>
    <p:sldLayoutId id="2147485379" r:id="rId10"/>
    <p:sldLayoutId id="2147485380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  <a:sym typeface="Cochin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342900" indent="-3429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1pPr>
      <a:lvl2pPr marL="742950" indent="-28575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2pPr>
      <a:lvl3pPr marL="1143000" indent="-2286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3pPr>
      <a:lvl4pPr marL="1600200" indent="-2286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4pPr>
      <a:lvl5pPr marL="2057400" indent="-2286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5pPr>
      <a:lvl6pPr marL="4572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6pPr>
      <a:lvl7pPr marL="9144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7pPr>
      <a:lvl8pPr marL="13716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8pPr>
      <a:lvl9pPr marL="18288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821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81" r:id="rId1"/>
    <p:sldLayoutId id="2147485382" r:id="rId2"/>
    <p:sldLayoutId id="2147485383" r:id="rId3"/>
    <p:sldLayoutId id="2147485384" r:id="rId4"/>
    <p:sldLayoutId id="2147485385" r:id="rId5"/>
    <p:sldLayoutId id="2147485386" r:id="rId6"/>
    <p:sldLayoutId id="2147485387" r:id="rId7"/>
    <p:sldLayoutId id="2147485388" r:id="rId8"/>
    <p:sldLayoutId id="2147485389" r:id="rId9"/>
    <p:sldLayoutId id="2147485390" r:id="rId10"/>
    <p:sldLayoutId id="2147485391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  <a:sym typeface="Cochin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342900" indent="-3429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1pPr>
      <a:lvl2pPr marL="742950" indent="-28575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2pPr>
      <a:lvl3pPr marL="1143000" indent="-2286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3pPr>
      <a:lvl4pPr marL="1600200" indent="-2286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4pPr>
      <a:lvl5pPr marL="2057400" indent="-2286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5pPr>
      <a:lvl6pPr marL="4572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6pPr>
      <a:lvl7pPr marL="9144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7pPr>
      <a:lvl8pPr marL="13716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8pPr>
      <a:lvl9pPr marL="18288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049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92" r:id="rId1"/>
    <p:sldLayoutId id="2147485393" r:id="rId2"/>
    <p:sldLayoutId id="2147485394" r:id="rId3"/>
    <p:sldLayoutId id="2147485395" r:id="rId4"/>
    <p:sldLayoutId id="2147485396" r:id="rId5"/>
    <p:sldLayoutId id="2147485397" r:id="rId6"/>
    <p:sldLayoutId id="2147485398" r:id="rId7"/>
    <p:sldLayoutId id="2147485399" r:id="rId8"/>
    <p:sldLayoutId id="2147485400" r:id="rId9"/>
    <p:sldLayoutId id="2147485401" r:id="rId10"/>
    <p:sldLayoutId id="2147485402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  <a:sym typeface="Cochin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342900" indent="-3429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1pPr>
      <a:lvl2pPr marL="742950" indent="-28575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2pPr>
      <a:lvl3pPr marL="1143000" indent="-2286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3pPr>
      <a:lvl4pPr marL="1600200" indent="-2286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4pPr>
      <a:lvl5pPr marL="2057400" indent="-228600" algn="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5pPr>
      <a:lvl6pPr marL="4572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6pPr>
      <a:lvl7pPr marL="9144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7pPr>
      <a:lvl8pPr marL="13716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8pPr>
      <a:lvl9pPr marL="1828800" algn="r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78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990600"/>
            <a:ext cx="85725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3" r:id="rId1"/>
    <p:sldLayoutId id="2147485404" r:id="rId2"/>
    <p:sldLayoutId id="2147485405" r:id="rId3"/>
    <p:sldLayoutId id="2147485406" r:id="rId4"/>
    <p:sldLayoutId id="2147485407" r:id="rId5"/>
    <p:sldLayoutId id="2147485408" r:id="rId6"/>
    <p:sldLayoutId id="2147485409" r:id="rId7"/>
    <p:sldLayoutId id="2147485410" r:id="rId8"/>
    <p:sldLayoutId id="2147485411" r:id="rId9"/>
    <p:sldLayoutId id="2147485412" r:id="rId10"/>
    <p:sldLayoutId id="214748541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+mj-lt"/>
          <a:ea typeface="+mj-ea"/>
          <a:cs typeface="+mj-cs"/>
          <a:sym typeface="Cochi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495300" indent="-495300" algn="l" rtl="0" eaLnBrk="0" fontAlgn="base" hangingPunct="0">
        <a:spcBef>
          <a:spcPts val="3800"/>
        </a:spcBef>
        <a:spcAft>
          <a:spcPct val="0"/>
        </a:spcAft>
        <a:buSzPct val="64000"/>
        <a:buFont typeface="Type Embellishments One LET" charset="0"/>
        <a:buChar char="n"/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1pPr>
      <a:lvl2pPr marL="1054100" indent="-495300" algn="l" rtl="0" eaLnBrk="0" fontAlgn="base" hangingPunct="0">
        <a:spcBef>
          <a:spcPts val="3800"/>
        </a:spcBef>
        <a:spcAft>
          <a:spcPct val="0"/>
        </a:spcAft>
        <a:buSzPct val="64000"/>
        <a:buFont typeface="Type Embellishments One LET" charset="0"/>
        <a:buChar char="n"/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2pPr>
      <a:lvl3pPr marL="1397000" indent="-495300" algn="l" rtl="0" eaLnBrk="0" fontAlgn="base" hangingPunct="0">
        <a:spcBef>
          <a:spcPts val="3800"/>
        </a:spcBef>
        <a:spcAft>
          <a:spcPct val="0"/>
        </a:spcAft>
        <a:buSzPct val="64000"/>
        <a:buFont typeface="Type Embellishments One LET" charset="0"/>
        <a:buChar char="n"/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3pPr>
      <a:lvl4pPr marL="1752600" indent="-495300" algn="l" rtl="0" eaLnBrk="0" fontAlgn="base" hangingPunct="0">
        <a:spcBef>
          <a:spcPts val="3800"/>
        </a:spcBef>
        <a:spcAft>
          <a:spcPct val="0"/>
        </a:spcAft>
        <a:buSzPct val="64000"/>
        <a:buFont typeface="Type Embellishments One LET" charset="0"/>
        <a:buChar char="n"/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4pPr>
      <a:lvl5pPr marL="2095500" indent="-495300" algn="l" rtl="0" eaLnBrk="0" fontAlgn="base" hangingPunct="0">
        <a:spcBef>
          <a:spcPts val="3800"/>
        </a:spcBef>
        <a:spcAft>
          <a:spcPct val="0"/>
        </a:spcAft>
        <a:buSzPct val="64000"/>
        <a:buFont typeface="Type Embellishments One LET" charset="0"/>
        <a:buChar char="n"/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5pPr>
      <a:lvl6pPr marL="2552700" indent="-495300" algn="l" rtl="0" fontAlgn="base">
        <a:spcBef>
          <a:spcPts val="3800"/>
        </a:spcBef>
        <a:spcAft>
          <a:spcPct val="0"/>
        </a:spcAft>
        <a:buSzPct val="64000"/>
        <a:buFont typeface="Type Embellishments One LET" charset="0"/>
        <a:buChar char="n"/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6pPr>
      <a:lvl7pPr marL="3009900" indent="-495300" algn="l" rtl="0" fontAlgn="base">
        <a:spcBef>
          <a:spcPts val="3800"/>
        </a:spcBef>
        <a:spcAft>
          <a:spcPct val="0"/>
        </a:spcAft>
        <a:buSzPct val="64000"/>
        <a:buFont typeface="Type Embellishments One LET" charset="0"/>
        <a:buChar char="n"/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7pPr>
      <a:lvl8pPr marL="3467100" indent="-495300" algn="l" rtl="0" fontAlgn="base">
        <a:spcBef>
          <a:spcPts val="3800"/>
        </a:spcBef>
        <a:spcAft>
          <a:spcPct val="0"/>
        </a:spcAft>
        <a:buSzPct val="64000"/>
        <a:buFont typeface="Type Embellishments One LET" charset="0"/>
        <a:buChar char="n"/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8pPr>
      <a:lvl9pPr marL="3924300" indent="-495300" algn="l" rtl="0" fontAlgn="base">
        <a:spcBef>
          <a:spcPts val="3800"/>
        </a:spcBef>
        <a:spcAft>
          <a:spcPct val="0"/>
        </a:spcAft>
        <a:buSzPct val="64000"/>
        <a:buFont typeface="Type Embellishments One LET" charset="0"/>
        <a:buChar char="n"/>
        <a:defRPr sz="32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431800"/>
            <a:ext cx="85725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50800" dir="3000029" algn="ctr" rotWithShape="0">
              <a:schemeClr val="bg2">
                <a:alpha val="79999"/>
              </a:schemeClr>
            </a:outerShdw>
          </a:effec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title style</a:t>
            </a:r>
          </a:p>
        </p:txBody>
      </p:sp>
      <p:sp>
        <p:nvSpPr>
          <p:cNvPr id="1795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159000"/>
            <a:ext cx="85725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4" r:id="rId1"/>
    <p:sldLayoutId id="2147485415" r:id="rId2"/>
    <p:sldLayoutId id="2147485416" r:id="rId3"/>
    <p:sldLayoutId id="2147485417" r:id="rId4"/>
    <p:sldLayoutId id="2147485418" r:id="rId5"/>
    <p:sldLayoutId id="2147485419" r:id="rId6"/>
    <p:sldLayoutId id="2147485420" r:id="rId7"/>
    <p:sldLayoutId id="2147485421" r:id="rId8"/>
    <p:sldLayoutId id="2147485422" r:id="rId9"/>
    <p:sldLayoutId id="2147485423" r:id="rId10"/>
    <p:sldLayoutId id="214748542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+mj-lt"/>
          <a:ea typeface="+mj-ea"/>
          <a:cs typeface="+mj-cs"/>
          <a:sym typeface="Cochi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F3F3F"/>
          </a:solidFill>
          <a:latin typeface="Cochin" charset="0"/>
          <a:ea typeface="ヒラギノ明朝 ProN W3" charset="-128"/>
          <a:cs typeface="ヒラギノ明朝 ProN W3" charset="-128"/>
          <a:sym typeface="Cochin" charset="0"/>
        </a:defRPr>
      </a:lvl9pPr>
    </p:titleStyle>
    <p:bodyStyle>
      <a:lvl1pPr marL="495300" indent="-495300" algn="l" rtl="0" eaLnBrk="0" fontAlgn="base" hangingPunct="0">
        <a:spcBef>
          <a:spcPts val="2700"/>
        </a:spcBef>
        <a:spcAft>
          <a:spcPct val="0"/>
        </a:spcAft>
        <a:buSzPct val="64000"/>
        <a:buFont typeface="Type Embellishments One LET" charset="0"/>
        <a:buChar char="n"/>
        <a:defRPr sz="26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1pPr>
      <a:lvl2pPr marL="1054100" indent="-495300" algn="l" rtl="0" eaLnBrk="0" fontAlgn="base" hangingPunct="0">
        <a:spcBef>
          <a:spcPts val="2700"/>
        </a:spcBef>
        <a:spcAft>
          <a:spcPct val="0"/>
        </a:spcAft>
        <a:buSzPct val="64000"/>
        <a:buFont typeface="Type Embellishments One LET" charset="0"/>
        <a:buChar char="n"/>
        <a:defRPr sz="26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2pPr>
      <a:lvl3pPr marL="1397000" indent="-495300" algn="l" rtl="0" eaLnBrk="0" fontAlgn="base" hangingPunct="0">
        <a:spcBef>
          <a:spcPts val="2700"/>
        </a:spcBef>
        <a:spcAft>
          <a:spcPct val="0"/>
        </a:spcAft>
        <a:buSzPct val="64000"/>
        <a:buFont typeface="Type Embellishments One LET" charset="0"/>
        <a:buChar char="n"/>
        <a:defRPr sz="26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3pPr>
      <a:lvl4pPr marL="1752600" indent="-495300" algn="l" rtl="0" eaLnBrk="0" fontAlgn="base" hangingPunct="0">
        <a:spcBef>
          <a:spcPts val="2700"/>
        </a:spcBef>
        <a:spcAft>
          <a:spcPct val="0"/>
        </a:spcAft>
        <a:buSzPct val="64000"/>
        <a:buFont typeface="Type Embellishments One LET" charset="0"/>
        <a:buChar char="n"/>
        <a:defRPr sz="26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4pPr>
      <a:lvl5pPr marL="2095500" indent="-495300" algn="l" rtl="0" eaLnBrk="0" fontAlgn="base" hangingPunct="0">
        <a:spcBef>
          <a:spcPts val="2700"/>
        </a:spcBef>
        <a:spcAft>
          <a:spcPct val="0"/>
        </a:spcAft>
        <a:buSzPct val="64000"/>
        <a:buFont typeface="Type Embellishments One LET" charset="0"/>
        <a:buChar char="n"/>
        <a:defRPr sz="26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5pPr>
      <a:lvl6pPr marL="2552700" indent="-495300" algn="l" rtl="0" fontAlgn="base">
        <a:spcBef>
          <a:spcPts val="2700"/>
        </a:spcBef>
        <a:spcAft>
          <a:spcPct val="0"/>
        </a:spcAft>
        <a:buSzPct val="64000"/>
        <a:buFont typeface="Type Embellishments One LET" charset="0"/>
        <a:buChar char="n"/>
        <a:defRPr sz="26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6pPr>
      <a:lvl7pPr marL="3009900" indent="-495300" algn="l" rtl="0" fontAlgn="base">
        <a:spcBef>
          <a:spcPts val="2700"/>
        </a:spcBef>
        <a:spcAft>
          <a:spcPct val="0"/>
        </a:spcAft>
        <a:buSzPct val="64000"/>
        <a:buFont typeface="Type Embellishments One LET" charset="0"/>
        <a:buChar char="n"/>
        <a:defRPr sz="26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7pPr>
      <a:lvl8pPr marL="3467100" indent="-495300" algn="l" rtl="0" fontAlgn="base">
        <a:spcBef>
          <a:spcPts val="2700"/>
        </a:spcBef>
        <a:spcAft>
          <a:spcPct val="0"/>
        </a:spcAft>
        <a:buSzPct val="64000"/>
        <a:buFont typeface="Type Embellishments One LET" charset="0"/>
        <a:buChar char="n"/>
        <a:defRPr sz="26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8pPr>
      <a:lvl9pPr marL="3924300" indent="-495300" algn="l" rtl="0" fontAlgn="base">
        <a:spcBef>
          <a:spcPts val="2700"/>
        </a:spcBef>
        <a:spcAft>
          <a:spcPct val="0"/>
        </a:spcAft>
        <a:buSzPct val="64000"/>
        <a:buFont typeface="Type Embellishments One LET" charset="0"/>
        <a:buChar char="n"/>
        <a:defRPr sz="2600">
          <a:solidFill>
            <a:srgbClr val="3F3F3F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3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431800"/>
            <a:ext cx="85725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1807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159000"/>
            <a:ext cx="42926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text styles</a:t>
            </a:r>
          </a:p>
          <a:p>
            <a:pPr lvl="1"/>
            <a:r>
              <a:rPr lang="en-US">
                <a:sym typeface="Baskerville" charset="0"/>
              </a:rPr>
              <a:t>Second level</a:t>
            </a:r>
          </a:p>
          <a:p>
            <a:pPr lvl="2"/>
            <a:r>
              <a:rPr lang="en-US">
                <a:sym typeface="Baskerville" charset="0"/>
              </a:rPr>
              <a:t>Third level</a:t>
            </a:r>
          </a:p>
          <a:p>
            <a:pPr lvl="3"/>
            <a:r>
              <a:rPr lang="en-US">
                <a:sym typeface="Baskerville" charset="0"/>
              </a:rPr>
              <a:t>Fourth level</a:t>
            </a:r>
          </a:p>
          <a:p>
            <a:pPr lvl="4"/>
            <a:r>
              <a:rPr lang="en-US">
                <a:sym typeface="Baskervill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5" r:id="rId1"/>
    <p:sldLayoutId id="2147485426" r:id="rId2"/>
    <p:sldLayoutId id="2147485427" r:id="rId3"/>
    <p:sldLayoutId id="2147485428" r:id="rId4"/>
    <p:sldLayoutId id="2147485429" r:id="rId5"/>
    <p:sldLayoutId id="2147485430" r:id="rId6"/>
    <p:sldLayoutId id="2147485431" r:id="rId7"/>
    <p:sldLayoutId id="2147485432" r:id="rId8"/>
    <p:sldLayoutId id="2147485433" r:id="rId9"/>
    <p:sldLayoutId id="2147485434" r:id="rId10"/>
    <p:sldLayoutId id="214748543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2921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1pPr>
      <a:lvl2pPr marL="8509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2pPr>
      <a:lvl3pPr marL="11938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3pPr>
      <a:lvl4pPr marL="15494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4pPr>
      <a:lvl5pPr marL="18923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5pPr>
      <a:lvl6pPr marL="2349500" indent="-292100" algn="l" rtl="0" fontAlgn="base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6pPr>
      <a:lvl7pPr marL="2806700" indent="-292100" algn="l" rtl="0" fontAlgn="base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7pPr>
      <a:lvl8pPr marL="3263900" indent="-292100" algn="l" rtl="0" fontAlgn="base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8pPr>
      <a:lvl9pPr marL="3721100" indent="-292100" algn="l" rtl="0" fontAlgn="base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6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90600"/>
            <a:ext cx="81788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text styles</a:t>
            </a:r>
          </a:p>
          <a:p>
            <a:pPr lvl="1"/>
            <a:r>
              <a:rPr lang="en-US">
                <a:sym typeface="Marker Felt" charset="0"/>
              </a:rPr>
              <a:t>Second level</a:t>
            </a:r>
          </a:p>
          <a:p>
            <a:pPr lvl="2"/>
            <a:r>
              <a:rPr lang="en-US">
                <a:sym typeface="Marker Felt" charset="0"/>
              </a:rPr>
              <a:t>Third level</a:t>
            </a:r>
          </a:p>
          <a:p>
            <a:pPr lvl="3"/>
            <a:r>
              <a:rPr lang="en-US">
                <a:sym typeface="Marker Felt" charset="0"/>
              </a:rPr>
              <a:t>Fourth level</a:t>
            </a:r>
          </a:p>
          <a:p>
            <a:pPr lvl="4"/>
            <a:r>
              <a:rPr lang="en-US">
                <a:sym typeface="Marker Fel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6" r:id="rId1"/>
    <p:sldLayoutId id="2147485437" r:id="rId2"/>
    <p:sldLayoutId id="2147485438" r:id="rId3"/>
    <p:sldLayoutId id="2147485439" r:id="rId4"/>
    <p:sldLayoutId id="2147485440" r:id="rId5"/>
    <p:sldLayoutId id="2147485441" r:id="rId6"/>
    <p:sldLayoutId id="2147485442" r:id="rId7"/>
    <p:sldLayoutId id="2147485443" r:id="rId8"/>
    <p:sldLayoutId id="2147485444" r:id="rId9"/>
    <p:sldLayoutId id="2147485445" r:id="rId10"/>
    <p:sldLayoutId id="214748544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+mj-lt"/>
          <a:ea typeface="+mj-ea"/>
          <a:cs typeface="+mj-cs"/>
          <a:sym typeface="Marker Fel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9pPr>
    </p:titleStyle>
    <p:bodyStyle>
      <a:lvl1pPr marL="674688" indent="-458788" algn="l" rtl="0" eaLnBrk="0" fontAlgn="base" hangingPunct="0">
        <a:spcBef>
          <a:spcPts val="39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1pPr>
      <a:lvl2pPr marL="1017588" indent="-458788" algn="l" rtl="0" eaLnBrk="0" fontAlgn="base" hangingPunct="0">
        <a:spcBef>
          <a:spcPts val="39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2pPr>
      <a:lvl3pPr marL="1360488" indent="-458788" algn="l" rtl="0" eaLnBrk="0" fontAlgn="base" hangingPunct="0">
        <a:spcBef>
          <a:spcPts val="39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3pPr>
      <a:lvl4pPr marL="1716088" indent="-458788" algn="l" rtl="0" eaLnBrk="0" fontAlgn="base" hangingPunct="0">
        <a:spcBef>
          <a:spcPts val="39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4pPr>
      <a:lvl5pPr marL="2058988" indent="-458788" algn="l" rtl="0" eaLnBrk="0" fontAlgn="base" hangingPunct="0">
        <a:spcBef>
          <a:spcPts val="39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5pPr>
      <a:lvl6pPr marL="2516188" indent="-458788" algn="l" rtl="0" fontAlgn="base">
        <a:spcBef>
          <a:spcPts val="39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6pPr>
      <a:lvl7pPr marL="2973388" indent="-458788" algn="l" rtl="0" fontAlgn="base">
        <a:spcBef>
          <a:spcPts val="39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7pPr>
      <a:lvl8pPr marL="3430588" indent="-458788" algn="l" rtl="0" fontAlgn="base">
        <a:spcBef>
          <a:spcPts val="39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8pPr>
      <a:lvl9pPr marL="3887788" indent="-458788" algn="l" rtl="0" fontAlgn="base">
        <a:spcBef>
          <a:spcPts val="39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447" r:id="rId1"/>
    <p:sldLayoutId id="2147485448" r:id="rId2"/>
    <p:sldLayoutId id="2147485449" r:id="rId3"/>
    <p:sldLayoutId id="2147485450" r:id="rId4"/>
    <p:sldLayoutId id="2147485451" r:id="rId5"/>
    <p:sldLayoutId id="2147485452" r:id="rId6"/>
    <p:sldLayoutId id="2147485453" r:id="rId7"/>
    <p:sldLayoutId id="2147485454" r:id="rId8"/>
    <p:sldLayoutId id="2147485455" r:id="rId9"/>
    <p:sldLayoutId id="2147485456" r:id="rId10"/>
    <p:sldLayoutId id="214748545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+mj-lt"/>
          <a:ea typeface="+mj-ea"/>
          <a:cs typeface="+mj-cs"/>
          <a:sym typeface="Marker Fel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9pPr>
    </p:titleStyle>
    <p:bodyStyle>
      <a:lvl1pPr marL="712788" indent="-458788" algn="l" rtl="0" eaLnBrk="0" fontAlgn="base" hangingPunct="0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1pPr>
      <a:lvl2pPr marL="1055688" indent="-458788" algn="l" rtl="0" eaLnBrk="0" fontAlgn="base" hangingPunct="0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2pPr>
      <a:lvl3pPr marL="1398588" indent="-458788" algn="l" rtl="0" eaLnBrk="0" fontAlgn="base" hangingPunct="0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3pPr>
      <a:lvl4pPr marL="1754188" indent="-458788" algn="l" rtl="0" eaLnBrk="0" fontAlgn="base" hangingPunct="0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4pPr>
      <a:lvl5pPr marL="2097088" indent="-458788" algn="l" rtl="0" eaLnBrk="0" fontAlgn="base" hangingPunct="0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5pPr>
      <a:lvl6pPr marL="2554288" indent="-458788" algn="l" rtl="0" fontAlgn="base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6pPr>
      <a:lvl7pPr marL="3011488" indent="-458788" algn="l" rtl="0" fontAlgn="base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7pPr>
      <a:lvl8pPr marL="3468688" indent="-458788" algn="l" rtl="0" fontAlgn="base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8pPr>
      <a:lvl9pPr marL="3925888" indent="-458788" algn="l" rtl="0" fontAlgn="base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+mj-lt"/>
          <a:ea typeface="+mj-ea"/>
          <a:cs typeface="+mj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9pPr>
    </p:titleStyle>
    <p:bodyStyle>
      <a:lvl1pPr marL="7000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10429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3858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7414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0843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5415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9987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4559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9131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431800"/>
            <a:ext cx="85725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18442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2159000"/>
            <a:ext cx="85725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text styles</a:t>
            </a:r>
          </a:p>
          <a:p>
            <a:pPr lvl="1"/>
            <a:r>
              <a:rPr lang="en-US">
                <a:sym typeface="Baskerville" charset="0"/>
              </a:rPr>
              <a:t>Second level</a:t>
            </a:r>
          </a:p>
          <a:p>
            <a:pPr lvl="2"/>
            <a:r>
              <a:rPr lang="en-US">
                <a:sym typeface="Baskerville" charset="0"/>
              </a:rPr>
              <a:t>Third level</a:t>
            </a:r>
          </a:p>
          <a:p>
            <a:pPr lvl="3"/>
            <a:r>
              <a:rPr lang="en-US">
                <a:sym typeface="Baskerville" charset="0"/>
              </a:rPr>
              <a:t>Fourth level</a:t>
            </a:r>
          </a:p>
          <a:p>
            <a:pPr lvl="4"/>
            <a:r>
              <a:rPr lang="en-US">
                <a:sym typeface="Baskervill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58" r:id="rId1"/>
    <p:sldLayoutId id="2147485459" r:id="rId2"/>
    <p:sldLayoutId id="2147485460" r:id="rId3"/>
    <p:sldLayoutId id="2147485461" r:id="rId4"/>
    <p:sldLayoutId id="2147485462" r:id="rId5"/>
    <p:sldLayoutId id="2147485463" r:id="rId6"/>
    <p:sldLayoutId id="2147485464" r:id="rId7"/>
    <p:sldLayoutId id="2147485465" r:id="rId8"/>
    <p:sldLayoutId id="2147485466" r:id="rId9"/>
    <p:sldLayoutId id="2147485467" r:id="rId10"/>
    <p:sldLayoutId id="214748546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2921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1pPr>
      <a:lvl2pPr marL="8509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2pPr>
      <a:lvl3pPr marL="11938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3pPr>
      <a:lvl4pPr marL="15494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4pPr>
      <a:lvl5pPr marL="18923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5pPr>
      <a:lvl6pPr marL="2349500" indent="-292100" algn="l" rtl="0" fontAlgn="base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6pPr>
      <a:lvl7pPr marL="2806700" indent="-292100" algn="l" rtl="0" fontAlgn="base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7pPr>
      <a:lvl8pPr marL="3263900" indent="-292100" algn="l" rtl="0" fontAlgn="base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8pPr>
      <a:lvl9pPr marL="3721100" indent="-292100" algn="l" rtl="0" fontAlgn="base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5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1498600"/>
            <a:ext cx="8572500" cy="218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title style</a:t>
            </a:r>
          </a:p>
        </p:txBody>
      </p:sp>
      <p:sp>
        <p:nvSpPr>
          <p:cNvPr id="18565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3924300"/>
            <a:ext cx="85725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text styles</a:t>
            </a:r>
          </a:p>
          <a:p>
            <a:pPr lvl="1"/>
            <a:r>
              <a:rPr lang="en-US">
                <a:sym typeface="Marker Felt" charset="0"/>
              </a:rPr>
              <a:t>Second level</a:t>
            </a:r>
          </a:p>
          <a:p>
            <a:pPr lvl="2"/>
            <a:r>
              <a:rPr lang="en-US">
                <a:sym typeface="Marker Felt" charset="0"/>
              </a:rPr>
              <a:t>Third level</a:t>
            </a:r>
          </a:p>
          <a:p>
            <a:pPr lvl="3"/>
            <a:r>
              <a:rPr lang="en-US">
                <a:sym typeface="Marker Felt" charset="0"/>
              </a:rPr>
              <a:t>Fourth level</a:t>
            </a:r>
          </a:p>
          <a:p>
            <a:pPr lvl="4"/>
            <a:r>
              <a:rPr lang="en-US">
                <a:sym typeface="Marker Felt" charset="0"/>
              </a:rPr>
              <a:t>Fifth level</a:t>
            </a:r>
          </a:p>
        </p:txBody>
      </p:sp>
      <p:sp>
        <p:nvSpPr>
          <p:cNvPr id="155651" name="Line 3"/>
          <p:cNvSpPr>
            <a:spLocks noChangeShapeType="1"/>
          </p:cNvSpPr>
          <p:nvPr/>
        </p:nvSpPr>
        <p:spPr bwMode="auto">
          <a:xfrm rot="10800000" flipH="1">
            <a:off x="787400" y="3797300"/>
            <a:ext cx="8570913" cy="12700"/>
          </a:xfrm>
          <a:prstGeom prst="line">
            <a:avLst/>
          </a:prstGeom>
          <a:noFill/>
          <a:ln w="12700" cap="flat">
            <a:solidFill>
              <a:srgbClr val="73737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9" r:id="rId1"/>
    <p:sldLayoutId id="2147485470" r:id="rId2"/>
    <p:sldLayoutId id="2147485471" r:id="rId3"/>
    <p:sldLayoutId id="2147485472" r:id="rId4"/>
    <p:sldLayoutId id="2147485473" r:id="rId5"/>
    <p:sldLayoutId id="2147485474" r:id="rId6"/>
    <p:sldLayoutId id="2147485475" r:id="rId7"/>
    <p:sldLayoutId id="2147485476" r:id="rId8"/>
    <p:sldLayoutId id="2147485477" r:id="rId9"/>
    <p:sldLayoutId id="2147485478" r:id="rId10"/>
    <p:sldLayoutId id="214748547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+mj-lt"/>
          <a:ea typeface="+mj-ea"/>
          <a:cs typeface="+mj-cs"/>
          <a:sym typeface="Marker Fel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8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222500"/>
            <a:ext cx="8178800" cy="317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80" r:id="rId1"/>
    <p:sldLayoutId id="2147485481" r:id="rId2"/>
    <p:sldLayoutId id="2147485482" r:id="rId3"/>
    <p:sldLayoutId id="2147485483" r:id="rId4"/>
    <p:sldLayoutId id="2147485484" r:id="rId5"/>
    <p:sldLayoutId id="2147485485" r:id="rId6"/>
    <p:sldLayoutId id="2147485486" r:id="rId7"/>
    <p:sldLayoutId id="2147485487" r:id="rId8"/>
    <p:sldLayoutId id="2147485488" r:id="rId9"/>
    <p:sldLayoutId id="2147485489" r:id="rId10"/>
    <p:sldLayoutId id="214748549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+mj-lt"/>
          <a:ea typeface="+mj-ea"/>
          <a:cs typeface="+mj-cs"/>
          <a:sym typeface="Marker Fel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109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810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104900"/>
            <a:ext cx="45847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title style</a:t>
            </a:r>
          </a:p>
        </p:txBody>
      </p:sp>
      <p:sp>
        <p:nvSpPr>
          <p:cNvPr id="1881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0" y="3746500"/>
            <a:ext cx="45847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text styles</a:t>
            </a:r>
          </a:p>
          <a:p>
            <a:pPr lvl="1"/>
            <a:r>
              <a:rPr lang="en-US">
                <a:sym typeface="Marker Felt" charset="0"/>
              </a:rPr>
              <a:t>Second level</a:t>
            </a:r>
          </a:p>
          <a:p>
            <a:pPr lvl="2"/>
            <a:r>
              <a:rPr lang="en-US">
                <a:sym typeface="Marker Felt" charset="0"/>
              </a:rPr>
              <a:t>Third level</a:t>
            </a:r>
          </a:p>
          <a:p>
            <a:pPr lvl="3"/>
            <a:r>
              <a:rPr lang="en-US">
                <a:sym typeface="Marker Felt" charset="0"/>
              </a:rPr>
              <a:t>Fourth level</a:t>
            </a:r>
          </a:p>
          <a:p>
            <a:pPr lvl="4"/>
            <a:r>
              <a:rPr lang="en-US">
                <a:sym typeface="Marker Fel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1" r:id="rId1"/>
    <p:sldLayoutId id="2147485492" r:id="rId2"/>
    <p:sldLayoutId id="2147485493" r:id="rId3"/>
    <p:sldLayoutId id="2147485494" r:id="rId4"/>
    <p:sldLayoutId id="2147485495" r:id="rId5"/>
    <p:sldLayoutId id="2147485496" r:id="rId6"/>
    <p:sldLayoutId id="2147485497" r:id="rId7"/>
    <p:sldLayoutId id="2147485498" r:id="rId8"/>
    <p:sldLayoutId id="2147485499" r:id="rId9"/>
    <p:sldLayoutId id="2147485500" r:id="rId10"/>
    <p:sldLayoutId id="214748550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+mj-lt"/>
          <a:ea typeface="+mj-ea"/>
          <a:cs typeface="+mj-cs"/>
          <a:sym typeface="Marker Fel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37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933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5067300"/>
            <a:ext cx="8178800" cy="218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2" r:id="rId1"/>
    <p:sldLayoutId id="2147485503" r:id="rId2"/>
    <p:sldLayoutId id="2147485504" r:id="rId3"/>
    <p:sldLayoutId id="2147485505" r:id="rId4"/>
    <p:sldLayoutId id="2147485506" r:id="rId5"/>
    <p:sldLayoutId id="2147485507" r:id="rId6"/>
    <p:sldLayoutId id="2147485508" r:id="rId7"/>
    <p:sldLayoutId id="2147485509" r:id="rId8"/>
    <p:sldLayoutId id="2147485510" r:id="rId9"/>
    <p:sldLayoutId id="2147485511" r:id="rId10"/>
    <p:sldLayoutId id="214748551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+mj-lt"/>
          <a:ea typeface="+mj-ea"/>
          <a:cs typeface="+mj-cs"/>
          <a:sym typeface="Marker Fel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566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056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5067300"/>
            <a:ext cx="8178800" cy="218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3" r:id="rId1"/>
    <p:sldLayoutId id="2147485514" r:id="rId2"/>
    <p:sldLayoutId id="2147485515" r:id="rId3"/>
    <p:sldLayoutId id="2147485516" r:id="rId4"/>
    <p:sldLayoutId id="2147485517" r:id="rId5"/>
    <p:sldLayoutId id="2147485518" r:id="rId6"/>
    <p:sldLayoutId id="2147485519" r:id="rId7"/>
    <p:sldLayoutId id="2147485520" r:id="rId8"/>
    <p:sldLayoutId id="2147485521" r:id="rId9"/>
    <p:sldLayoutId id="2147485522" r:id="rId10"/>
    <p:sldLayoutId id="214748552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+mj-lt"/>
          <a:ea typeface="+mj-ea"/>
          <a:cs typeface="+mj-cs"/>
          <a:sym typeface="Marker Fel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9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title style</a:t>
            </a:r>
          </a:p>
        </p:txBody>
      </p:sp>
      <p:sp>
        <p:nvSpPr>
          <p:cNvPr id="19179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59000"/>
            <a:ext cx="3941763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text styles</a:t>
            </a:r>
          </a:p>
          <a:p>
            <a:pPr lvl="1"/>
            <a:r>
              <a:rPr lang="en-US">
                <a:sym typeface="Marker Felt" charset="0"/>
              </a:rPr>
              <a:t>Second level</a:t>
            </a:r>
          </a:p>
          <a:p>
            <a:pPr lvl="2"/>
            <a:r>
              <a:rPr lang="en-US">
                <a:sym typeface="Marker Felt" charset="0"/>
              </a:rPr>
              <a:t>Third level</a:t>
            </a:r>
          </a:p>
          <a:p>
            <a:pPr lvl="3"/>
            <a:r>
              <a:rPr lang="en-US">
                <a:sym typeface="Marker Felt" charset="0"/>
              </a:rPr>
              <a:t>Fourth level</a:t>
            </a:r>
          </a:p>
          <a:p>
            <a:pPr lvl="4"/>
            <a:r>
              <a:rPr lang="en-US">
                <a:sym typeface="Marker Fel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4" r:id="rId1"/>
    <p:sldLayoutId id="2147485525" r:id="rId2"/>
    <p:sldLayoutId id="2147485526" r:id="rId3"/>
    <p:sldLayoutId id="2147485527" r:id="rId4"/>
    <p:sldLayoutId id="2147485528" r:id="rId5"/>
    <p:sldLayoutId id="2147485529" r:id="rId6"/>
    <p:sldLayoutId id="2147485530" r:id="rId7"/>
    <p:sldLayoutId id="2147485531" r:id="rId8"/>
    <p:sldLayoutId id="2147485532" r:id="rId9"/>
    <p:sldLayoutId id="2147485533" r:id="rId10"/>
    <p:sldLayoutId id="214748553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+mj-lt"/>
          <a:ea typeface="+mj-ea"/>
          <a:cs typeface="+mj-cs"/>
          <a:sym typeface="Marker Fel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9pPr>
    </p:titleStyle>
    <p:bodyStyle>
      <a:lvl1pPr marL="6175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1pPr>
      <a:lvl2pPr marL="9604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2pPr>
      <a:lvl3pPr marL="13033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3pPr>
      <a:lvl4pPr marL="16589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4pPr>
      <a:lvl5pPr marL="20018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5pPr>
      <a:lvl6pPr marL="24590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6pPr>
      <a:lvl7pPr marL="29162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7pPr>
      <a:lvl8pPr marL="33734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8pPr>
      <a:lvl9pPr marL="38306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431800"/>
            <a:ext cx="85725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193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3300" y="2159000"/>
            <a:ext cx="32766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askerville" charset="0"/>
              </a:rPr>
              <a:t>Click to edit Master text styles</a:t>
            </a:r>
          </a:p>
          <a:p>
            <a:pPr lvl="1"/>
            <a:r>
              <a:rPr lang="en-US">
                <a:sym typeface="Baskerville" charset="0"/>
              </a:rPr>
              <a:t>Second level</a:t>
            </a:r>
          </a:p>
          <a:p>
            <a:pPr lvl="2"/>
            <a:r>
              <a:rPr lang="en-US">
                <a:sym typeface="Baskerville" charset="0"/>
              </a:rPr>
              <a:t>Third level</a:t>
            </a:r>
          </a:p>
          <a:p>
            <a:pPr lvl="3"/>
            <a:r>
              <a:rPr lang="en-US">
                <a:sym typeface="Baskerville" charset="0"/>
              </a:rPr>
              <a:t>Fourth level</a:t>
            </a:r>
          </a:p>
          <a:p>
            <a:pPr lvl="4"/>
            <a:r>
              <a:rPr lang="en-US">
                <a:sym typeface="Baskervill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5" r:id="rId1"/>
    <p:sldLayoutId id="2147485536" r:id="rId2"/>
    <p:sldLayoutId id="2147485537" r:id="rId3"/>
    <p:sldLayoutId id="2147485538" r:id="rId4"/>
    <p:sldLayoutId id="2147485539" r:id="rId5"/>
    <p:sldLayoutId id="2147485540" r:id="rId6"/>
    <p:sldLayoutId id="2147485541" r:id="rId7"/>
    <p:sldLayoutId id="2147485542" r:id="rId8"/>
    <p:sldLayoutId id="2147485543" r:id="rId9"/>
    <p:sldLayoutId id="2147485544" r:id="rId10"/>
    <p:sldLayoutId id="214748554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2921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1pPr>
      <a:lvl2pPr marL="8509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2pPr>
      <a:lvl3pPr marL="11938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3pPr>
      <a:lvl4pPr marL="15494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4pPr>
      <a:lvl5pPr marL="1892300" indent="-292100" algn="l" rtl="0" eaLnBrk="0" fontAlgn="base" hangingPunct="0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5pPr>
      <a:lvl6pPr marL="2349500" indent="-292100" algn="l" rtl="0" fontAlgn="base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6pPr>
      <a:lvl7pPr marL="2806700" indent="-292100" algn="l" rtl="0" fontAlgn="base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7pPr>
      <a:lvl8pPr marL="3263900" indent="-292100" algn="l" rtl="0" fontAlgn="base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8pPr>
      <a:lvl9pPr marL="3721100" indent="-292100" algn="l" rtl="0" fontAlgn="base">
        <a:spcBef>
          <a:spcPts val="30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253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425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title style</a:t>
            </a:r>
          </a:p>
        </p:txBody>
      </p:sp>
      <p:sp>
        <p:nvSpPr>
          <p:cNvPr id="1942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59000"/>
            <a:ext cx="3941763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text styles</a:t>
            </a:r>
          </a:p>
          <a:p>
            <a:pPr lvl="1"/>
            <a:r>
              <a:rPr lang="en-US">
                <a:sym typeface="Marker Felt" charset="0"/>
              </a:rPr>
              <a:t>Second level</a:t>
            </a:r>
          </a:p>
          <a:p>
            <a:pPr lvl="2"/>
            <a:r>
              <a:rPr lang="en-US">
                <a:sym typeface="Marker Felt" charset="0"/>
              </a:rPr>
              <a:t>Third level</a:t>
            </a:r>
          </a:p>
          <a:p>
            <a:pPr lvl="3"/>
            <a:r>
              <a:rPr lang="en-US">
                <a:sym typeface="Marker Felt" charset="0"/>
              </a:rPr>
              <a:t>Fourth level</a:t>
            </a:r>
          </a:p>
          <a:p>
            <a:pPr lvl="4"/>
            <a:r>
              <a:rPr lang="en-US">
                <a:sym typeface="Marker Fel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6" r:id="rId1"/>
    <p:sldLayoutId id="2147485547" r:id="rId2"/>
    <p:sldLayoutId id="2147485548" r:id="rId3"/>
    <p:sldLayoutId id="2147485549" r:id="rId4"/>
    <p:sldLayoutId id="2147485550" r:id="rId5"/>
    <p:sldLayoutId id="2147485551" r:id="rId6"/>
    <p:sldLayoutId id="2147485552" r:id="rId7"/>
    <p:sldLayoutId id="2147485553" r:id="rId8"/>
    <p:sldLayoutId id="2147485554" r:id="rId9"/>
    <p:sldLayoutId id="2147485555" r:id="rId10"/>
    <p:sldLayoutId id="214748555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+mj-lt"/>
          <a:ea typeface="+mj-ea"/>
          <a:cs typeface="+mj-cs"/>
          <a:sym typeface="Marker Fel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9pPr>
    </p:titleStyle>
    <p:bodyStyle>
      <a:lvl1pPr marL="6175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1pPr>
      <a:lvl2pPr marL="9604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2pPr>
      <a:lvl3pPr marL="13033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3pPr>
      <a:lvl4pPr marL="16589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4pPr>
      <a:lvl5pPr marL="20018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5pPr>
      <a:lvl6pPr marL="24590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6pPr>
      <a:lvl7pPr marL="29162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7pPr>
      <a:lvl8pPr marL="33734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8pPr>
      <a:lvl9pPr marL="38306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title style</a:t>
            </a:r>
          </a:p>
        </p:txBody>
      </p:sp>
      <p:sp>
        <p:nvSpPr>
          <p:cNvPr id="19548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0600" y="2159000"/>
            <a:ext cx="30988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text styles</a:t>
            </a:r>
          </a:p>
          <a:p>
            <a:pPr lvl="1"/>
            <a:r>
              <a:rPr lang="en-US">
                <a:sym typeface="Marker Felt" charset="0"/>
              </a:rPr>
              <a:t>Second level</a:t>
            </a:r>
          </a:p>
          <a:p>
            <a:pPr lvl="2"/>
            <a:r>
              <a:rPr lang="en-US">
                <a:sym typeface="Marker Felt" charset="0"/>
              </a:rPr>
              <a:t>Third level</a:t>
            </a:r>
          </a:p>
          <a:p>
            <a:pPr lvl="3"/>
            <a:r>
              <a:rPr lang="en-US">
                <a:sym typeface="Marker Felt" charset="0"/>
              </a:rPr>
              <a:t>Fourth level</a:t>
            </a:r>
          </a:p>
          <a:p>
            <a:pPr lvl="4"/>
            <a:r>
              <a:rPr lang="en-US">
                <a:sym typeface="Marker Fel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7" r:id="rId1"/>
    <p:sldLayoutId id="2147485558" r:id="rId2"/>
    <p:sldLayoutId id="2147485559" r:id="rId3"/>
    <p:sldLayoutId id="2147485560" r:id="rId4"/>
    <p:sldLayoutId id="2147485561" r:id="rId5"/>
    <p:sldLayoutId id="2147485562" r:id="rId6"/>
    <p:sldLayoutId id="2147485563" r:id="rId7"/>
    <p:sldLayoutId id="2147485564" r:id="rId8"/>
    <p:sldLayoutId id="2147485565" r:id="rId9"/>
    <p:sldLayoutId id="2147485566" r:id="rId10"/>
    <p:sldLayoutId id="214748556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+mj-lt"/>
          <a:ea typeface="+mj-ea"/>
          <a:cs typeface="+mj-cs"/>
          <a:sym typeface="Marker Fel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9pPr>
    </p:titleStyle>
    <p:bodyStyle>
      <a:lvl1pPr marL="6175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1pPr>
      <a:lvl2pPr marL="9604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2pPr>
      <a:lvl3pPr marL="13033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3pPr>
      <a:lvl4pPr marL="16589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4pPr>
      <a:lvl5pPr marL="20018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5pPr>
      <a:lvl6pPr marL="24590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6pPr>
      <a:lvl7pPr marL="29162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7pPr>
      <a:lvl8pPr marL="33734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8pPr>
      <a:lvl9pPr marL="38306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90600"/>
            <a:ext cx="81788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+mj-lt"/>
          <a:ea typeface="+mj-ea"/>
          <a:cs typeface="+mj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9pPr>
    </p:titleStyle>
    <p:bodyStyle>
      <a:lvl1pPr marL="661988" indent="-446088" algn="l" rtl="0" eaLnBrk="0" fontAlgn="base" hangingPunct="0">
        <a:spcBef>
          <a:spcPts val="33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1004888" indent="-446088" algn="l" rtl="0" eaLnBrk="0" fontAlgn="base" hangingPunct="0">
        <a:spcBef>
          <a:spcPts val="33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347788" indent="-446088" algn="l" rtl="0" eaLnBrk="0" fontAlgn="base" hangingPunct="0">
        <a:spcBef>
          <a:spcPts val="33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703388" indent="-446088" algn="l" rtl="0" eaLnBrk="0" fontAlgn="base" hangingPunct="0">
        <a:spcBef>
          <a:spcPts val="33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046288" indent="-446088" algn="l" rtl="0" eaLnBrk="0" fontAlgn="base" hangingPunct="0">
        <a:spcBef>
          <a:spcPts val="33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503488" indent="-446088" algn="l" rtl="0" fontAlgn="base">
        <a:spcBef>
          <a:spcPts val="33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960688" indent="-446088" algn="l" rtl="0" fontAlgn="base">
        <a:spcBef>
          <a:spcPts val="33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417888" indent="-446088" algn="l" rtl="0" fontAlgn="base">
        <a:spcBef>
          <a:spcPts val="33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875088" indent="-446088" algn="l" rtl="0" fontAlgn="base">
        <a:spcBef>
          <a:spcPts val="33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9923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09924" name="Group 3"/>
          <p:cNvGrpSpPr>
            <a:grpSpLocks/>
          </p:cNvGrpSpPr>
          <p:nvPr/>
        </p:nvGrpSpPr>
        <p:grpSpPr bwMode="auto">
          <a:xfrm>
            <a:off x="8013700" y="190500"/>
            <a:ext cx="1966913" cy="7265988"/>
            <a:chOff x="0" y="0"/>
            <a:chExt cx="1239" cy="4577"/>
          </a:xfrm>
        </p:grpSpPr>
        <p:sp>
          <p:nvSpPr>
            <p:cNvPr id="18436" name="Rectangle 4"/>
            <p:cNvSpPr>
              <a:spLocks/>
            </p:cNvSpPr>
            <p:nvPr/>
          </p:nvSpPr>
          <p:spPr bwMode="auto">
            <a:xfrm>
              <a:off x="0" y="1227"/>
              <a:ext cx="1239" cy="3350"/>
            </a:xfrm>
            <a:prstGeom prst="rect">
              <a:avLst/>
            </a:prstGeom>
            <a:solidFill>
              <a:srgbClr val="EDB600">
                <a:alpha val="84999"/>
              </a:srgb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>
                  <a:solidFill>
                    <a:srgbClr val="FFFFFF"/>
                  </a:solidFill>
                  <a:latin typeface="Futura" charset="0"/>
                  <a:ea typeface="Futura" charset="0"/>
                  <a:cs typeface="Futura" charset="0"/>
                  <a:sym typeface="Futura" charset="0"/>
                </a:rPr>
                <a:t> </a:t>
              </a:r>
            </a:p>
          </p:txBody>
        </p:sp>
        <p:sp>
          <p:nvSpPr>
            <p:cNvPr id="18437" name="Rectangle 5"/>
            <p:cNvSpPr>
              <a:spLocks/>
            </p:cNvSpPr>
            <p:nvPr/>
          </p:nvSpPr>
          <p:spPr bwMode="auto">
            <a:xfrm>
              <a:off x="0" y="0"/>
              <a:ext cx="1239" cy="1233"/>
            </a:xfrm>
            <a:prstGeom prst="rect">
              <a:avLst/>
            </a:prstGeom>
            <a:solidFill>
              <a:srgbClr val="4883C4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992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190500"/>
            <a:ext cx="7835900" cy="1955800"/>
          </a:xfrm>
          <a:prstGeom prst="rect">
            <a:avLst/>
          </a:prstGeom>
          <a:solidFill>
            <a:srgbClr val="75C223"/>
          </a:solidFill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Futura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ransition xmlns:p14="http://schemas.microsoft.com/office/powerpoint/2010/main"/>
  <p:txStyles>
    <p:titleStyle>
      <a:lvl1pPr marL="187325" indent="-187325" algn="l" rtl="0" eaLnBrk="0" fontAlgn="base" hangingPunct="0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+mj-lt"/>
          <a:ea typeface="+mj-ea"/>
          <a:cs typeface="+mj-cs"/>
          <a:sym typeface="Futura" charset="0"/>
        </a:defRPr>
      </a:lvl1pPr>
      <a:lvl2pPr marL="187325" indent="-187325" algn="l" rtl="0" eaLnBrk="0" fontAlgn="base" hangingPunct="0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2pPr>
      <a:lvl3pPr marL="187325" indent="-187325" algn="l" rtl="0" eaLnBrk="0" fontAlgn="base" hangingPunct="0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3pPr>
      <a:lvl4pPr marL="187325" indent="-187325" algn="l" rtl="0" eaLnBrk="0" fontAlgn="base" hangingPunct="0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4pPr>
      <a:lvl5pPr marL="187325" indent="-187325" algn="l" rtl="0" eaLnBrk="0" fontAlgn="base" hangingPunct="0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5pPr>
      <a:lvl6pPr marL="644525" indent="-187325" algn="l" rtl="0" fontAlgn="base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6pPr>
      <a:lvl7pPr marL="1101725" indent="-187325" algn="l" rtl="0" fontAlgn="base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7pPr>
      <a:lvl8pPr marL="1558925" indent="-187325" algn="l" rtl="0" fontAlgn="base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8pPr>
      <a:lvl9pPr marL="2016125" indent="-187325" algn="l" rtl="0" fontAlgn="base">
        <a:spcBef>
          <a:spcPct val="0"/>
        </a:spcBef>
        <a:spcAft>
          <a:spcPct val="0"/>
        </a:spcAft>
        <a:defRPr sz="66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9pPr>
    </p:titleStyle>
    <p:bodyStyle>
      <a:lvl1pPr marL="7000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10429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3858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7414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084388" indent="-446088" algn="l" rtl="0" eaLnBrk="0" fontAlgn="base" hangingPunct="0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5415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9987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4559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913188" indent="-446088" algn="l" rtl="0" fontAlgn="base">
        <a:spcBef>
          <a:spcPts val="19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3060700"/>
            <a:ext cx="9817100" cy="1485900"/>
          </a:xfrm>
          <a:prstGeom prst="rect">
            <a:avLst/>
          </a:prstGeom>
          <a:solidFill>
            <a:srgbClr val="DB3D8A"/>
          </a:solidFill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Futura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+mj-lt"/>
          <a:ea typeface="+mj-ea"/>
          <a:cs typeface="+mj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90700"/>
            <a:ext cx="3937000" cy="519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  <p:sp>
        <p:nvSpPr>
          <p:cNvPr id="2344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203200"/>
            <a:ext cx="9817100" cy="1485900"/>
          </a:xfrm>
          <a:prstGeom prst="rect">
            <a:avLst/>
          </a:prstGeom>
          <a:solidFill>
            <a:srgbClr val="7249E3"/>
          </a:solidFill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Futura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+mj-lt"/>
          <a:ea typeface="+mj-ea"/>
          <a:cs typeface="+mj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9pPr>
    </p:titleStyle>
    <p:bodyStyle>
      <a:lvl1pPr marL="6254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9683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3112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6668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0097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4669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9241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3813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8385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59000"/>
            <a:ext cx="81788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text styles</a:t>
            </a:r>
          </a:p>
          <a:p>
            <a:pPr lvl="1"/>
            <a:r>
              <a:rPr lang="en-US">
                <a:sym typeface="Marker Felt" charset="0"/>
              </a:rPr>
              <a:t>Second level</a:t>
            </a:r>
          </a:p>
          <a:p>
            <a:pPr lvl="2"/>
            <a:r>
              <a:rPr lang="en-US">
                <a:sym typeface="Marker Felt" charset="0"/>
              </a:rPr>
              <a:t>Third level</a:t>
            </a:r>
          </a:p>
          <a:p>
            <a:pPr lvl="3"/>
            <a:r>
              <a:rPr lang="en-US">
                <a:sym typeface="Marker Felt" charset="0"/>
              </a:rPr>
              <a:t>Fourth level</a:t>
            </a:r>
          </a:p>
          <a:p>
            <a:pPr lvl="4"/>
            <a:r>
              <a:rPr lang="en-US">
                <a:sym typeface="Marker Fel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+mj-lt"/>
          <a:ea typeface="+mj-ea"/>
          <a:cs typeface="+mj-cs"/>
          <a:sym typeface="Marker Fel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9pPr>
    </p:titleStyle>
    <p:bodyStyle>
      <a:lvl1pPr marL="674688" indent="-458788" algn="l" rtl="0" eaLnBrk="0" fontAlgn="base" hangingPunct="0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1pPr>
      <a:lvl2pPr marL="1017588" indent="-458788" algn="l" rtl="0" eaLnBrk="0" fontAlgn="base" hangingPunct="0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2pPr>
      <a:lvl3pPr marL="1360488" indent="-458788" algn="l" rtl="0" eaLnBrk="0" fontAlgn="base" hangingPunct="0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3pPr>
      <a:lvl4pPr marL="1716088" indent="-458788" algn="l" rtl="0" eaLnBrk="0" fontAlgn="base" hangingPunct="0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4pPr>
      <a:lvl5pPr marL="2058988" indent="-458788" algn="l" rtl="0" eaLnBrk="0" fontAlgn="base" hangingPunct="0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5pPr>
      <a:lvl6pPr marL="2516188" indent="-458788" algn="l" rtl="0" fontAlgn="base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6pPr>
      <a:lvl7pPr marL="2973388" indent="-458788" algn="l" rtl="0" fontAlgn="base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7pPr>
      <a:lvl8pPr marL="3430588" indent="-458788" algn="l" rtl="0" fontAlgn="base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8pPr>
      <a:lvl9pPr marL="3887788" indent="-458788" algn="l" rtl="0" fontAlgn="base">
        <a:spcBef>
          <a:spcPts val="2200"/>
        </a:spcBef>
        <a:spcAft>
          <a:spcPct val="0"/>
        </a:spcAft>
        <a:buSzPct val="77000"/>
        <a:buChar char="•"/>
        <a:defRPr sz="34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90700"/>
            <a:ext cx="8178800" cy="519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  <p:sp>
        <p:nvSpPr>
          <p:cNvPr id="2467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203200"/>
            <a:ext cx="9817100" cy="1485900"/>
          </a:xfrm>
          <a:prstGeom prst="rect">
            <a:avLst/>
          </a:prstGeom>
          <a:solidFill>
            <a:srgbClr val="7249E3"/>
          </a:solidFill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Futura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+mj-lt"/>
          <a:ea typeface="+mj-ea"/>
          <a:cs typeface="+mj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9pPr>
    </p:titleStyle>
    <p:bodyStyle>
      <a:lvl1pPr marL="6254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9683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3112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6668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0097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4669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9241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3813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8385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9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790700"/>
            <a:ext cx="3937000" cy="519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  <p:sp>
        <p:nvSpPr>
          <p:cNvPr id="25907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203200"/>
            <a:ext cx="9817100" cy="1485900"/>
          </a:xfrm>
          <a:prstGeom prst="rect">
            <a:avLst/>
          </a:prstGeom>
          <a:solidFill>
            <a:srgbClr val="7249E3"/>
          </a:solidFill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Futura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+mj-lt"/>
          <a:ea typeface="+mj-ea"/>
          <a:cs typeface="+mj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9pPr>
    </p:titleStyle>
    <p:bodyStyle>
      <a:lvl1pPr marL="6254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9683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3112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6668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0097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4669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9241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3813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8385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1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3784600"/>
            <a:ext cx="45847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  <p:sp>
        <p:nvSpPr>
          <p:cNvPr id="27136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549400"/>
            <a:ext cx="4584700" cy="213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Futura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75C223"/>
          </a:solidFill>
          <a:latin typeface="+mj-lt"/>
          <a:ea typeface="+mj-ea"/>
          <a:cs typeface="+mj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75C223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75C223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75C223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75C223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75C223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75C223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75C223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75C223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2362200"/>
            <a:ext cx="9817100" cy="1485900"/>
          </a:xfrm>
          <a:prstGeom prst="rect">
            <a:avLst/>
          </a:prstGeom>
          <a:solidFill>
            <a:srgbClr val="75C223"/>
          </a:solidFill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Futura" charset="0"/>
              </a:rPr>
              <a:t>Click to edit Master title style</a:t>
            </a:r>
          </a:p>
        </p:txBody>
      </p:sp>
      <p:sp>
        <p:nvSpPr>
          <p:cNvPr id="2836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5100" y="3835400"/>
            <a:ext cx="9817100" cy="698500"/>
          </a:xfrm>
          <a:prstGeom prst="rect">
            <a:avLst/>
          </a:prstGeom>
          <a:solidFill>
            <a:srgbClr val="75C223"/>
          </a:solidFill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Futura" charset="0"/>
              </a:rPr>
              <a:t>Click to edit Master text styles</a:t>
            </a:r>
          </a:p>
          <a:p>
            <a:pPr lvl="1"/>
            <a:r>
              <a:rPr lang="en-US">
                <a:sym typeface="Futura" charset="0"/>
              </a:rPr>
              <a:t>Second level</a:t>
            </a:r>
          </a:p>
          <a:p>
            <a:pPr lvl="2"/>
            <a:r>
              <a:rPr lang="en-US">
                <a:sym typeface="Futura" charset="0"/>
              </a:rPr>
              <a:t>Third level</a:t>
            </a:r>
          </a:p>
          <a:p>
            <a:pPr lvl="3"/>
            <a:r>
              <a:rPr lang="en-US">
                <a:sym typeface="Futura" charset="0"/>
              </a:rPr>
              <a:t>Fourth level</a:t>
            </a:r>
          </a:p>
          <a:p>
            <a:pPr lvl="4"/>
            <a:r>
              <a:rPr lang="en-US">
                <a:sym typeface="Futura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+mj-lt"/>
          <a:ea typeface="+mj-ea"/>
          <a:cs typeface="+mj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Futur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0600" y="1790700"/>
            <a:ext cx="3098800" cy="519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  <p:sp>
        <p:nvSpPr>
          <p:cNvPr id="2959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203200"/>
            <a:ext cx="9817100" cy="1485900"/>
          </a:xfrm>
          <a:prstGeom prst="rect">
            <a:avLst/>
          </a:prstGeom>
          <a:solidFill>
            <a:srgbClr val="7249E3"/>
          </a:solidFill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Futura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+mj-lt"/>
          <a:ea typeface="+mj-ea"/>
          <a:cs typeface="+mj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FFFFFF"/>
          </a:solidFill>
          <a:latin typeface="Futura" charset="0"/>
          <a:ea typeface="ヒラギノ角ゴ ProN W3" charset="-128"/>
          <a:cs typeface="ヒラギノ角ゴ ProN W3" charset="-128"/>
          <a:sym typeface="Futura" charset="0"/>
        </a:defRPr>
      </a:lvl9pPr>
    </p:titleStyle>
    <p:bodyStyle>
      <a:lvl1pPr marL="6254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9683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3112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6668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009775" indent="-409575" algn="l" rtl="0" eaLnBrk="0" fontAlgn="base" hangingPunct="0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4669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9241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3813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838575" indent="-409575" algn="l" rtl="0" fontAlgn="base">
        <a:spcBef>
          <a:spcPts val="27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82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4900" y="6083300"/>
            <a:ext cx="45212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 flipH="1">
            <a:off x="5892800" y="6235700"/>
            <a:ext cx="0" cy="111125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82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34100" y="6616700"/>
            <a:ext cx="38735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999999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05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6883400"/>
            <a:ext cx="645160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28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6883400"/>
            <a:ext cx="645160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450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6883400"/>
            <a:ext cx="645160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573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6883400"/>
            <a:ext cx="645160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title style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59000"/>
            <a:ext cx="81788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arker Felt" charset="0"/>
              </a:rPr>
              <a:t>Click to edit Master text styles</a:t>
            </a:r>
          </a:p>
          <a:p>
            <a:pPr lvl="1"/>
            <a:r>
              <a:rPr lang="en-US">
                <a:sym typeface="Marker Felt" charset="0"/>
              </a:rPr>
              <a:t>Second level</a:t>
            </a:r>
          </a:p>
          <a:p>
            <a:pPr lvl="2"/>
            <a:r>
              <a:rPr lang="en-US">
                <a:sym typeface="Marker Felt" charset="0"/>
              </a:rPr>
              <a:t>Third level</a:t>
            </a:r>
          </a:p>
          <a:p>
            <a:pPr lvl="3"/>
            <a:r>
              <a:rPr lang="en-US">
                <a:sym typeface="Marker Felt" charset="0"/>
              </a:rPr>
              <a:t>Fourth level</a:t>
            </a:r>
          </a:p>
          <a:p>
            <a:pPr lvl="4"/>
            <a:r>
              <a:rPr lang="en-US">
                <a:sym typeface="Marker Fel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+mj-lt"/>
          <a:ea typeface="+mj-ea"/>
          <a:cs typeface="+mj-cs"/>
          <a:sym typeface="Marker Fel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3995D6"/>
          </a:solidFill>
          <a:latin typeface="Marker Felt" charset="0"/>
          <a:ea typeface="ヒラギノ明朝 ProN W3" charset="-128"/>
          <a:cs typeface="ヒラギノ明朝 ProN W3" charset="-128"/>
          <a:sym typeface="Marker Felt" charset="0"/>
        </a:defRPr>
      </a:lvl9pPr>
    </p:titleStyle>
    <p:bodyStyle>
      <a:lvl1pPr marL="6175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1pPr>
      <a:lvl2pPr marL="9604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2pPr>
      <a:lvl3pPr marL="13033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3pPr>
      <a:lvl4pPr marL="16589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4pPr>
      <a:lvl5pPr marL="2001838" indent="-401638" algn="l" rtl="0" eaLnBrk="0" fontAlgn="base" hangingPunct="0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5pPr>
      <a:lvl6pPr marL="24590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6pPr>
      <a:lvl7pPr marL="29162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7pPr>
      <a:lvl8pPr marL="33734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8pPr>
      <a:lvl9pPr marL="3830638" indent="-401638" algn="l" rtl="0" fontAlgn="base">
        <a:spcBef>
          <a:spcPts val="3000"/>
        </a:spcBef>
        <a:spcAft>
          <a:spcPct val="0"/>
        </a:spcAft>
        <a:buSzPct val="77000"/>
        <a:buChar char="•"/>
        <a:defRPr sz="2800">
          <a:solidFill>
            <a:srgbClr val="737373"/>
          </a:solidFill>
          <a:latin typeface="+mn-lt"/>
          <a:ea typeface="+mn-ea"/>
          <a:cs typeface="+mn-cs"/>
          <a:sym typeface="Marker Fel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96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6883400"/>
            <a:ext cx="645160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819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6883400"/>
            <a:ext cx="645160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94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6883400"/>
            <a:ext cx="645160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06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816100"/>
            <a:ext cx="3975100" cy="513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508000" y="1536700"/>
            <a:ext cx="3810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0653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254000"/>
            <a:ext cx="3975100" cy="109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2032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5080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8509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1938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5367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9939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4511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9083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3655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254000"/>
            <a:ext cx="9271000" cy="109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508000" y="1536700"/>
            <a:ext cx="9144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418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816100"/>
            <a:ext cx="9271000" cy="513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2032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5080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8509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1938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5367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9939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4511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9083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3655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816100"/>
            <a:ext cx="3975100" cy="513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4311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254000"/>
            <a:ext cx="9271000" cy="109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508000" y="1536700"/>
            <a:ext cx="9144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2032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5080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8509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1938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5367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9939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4511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9083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3655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40500" y="1816100"/>
            <a:ext cx="3175000" cy="513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4433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254000"/>
            <a:ext cx="9271000" cy="109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508000" y="1536700"/>
            <a:ext cx="9144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2032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5080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8636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1938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5367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9939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4511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9083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3655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673100"/>
            <a:ext cx="9271000" cy="627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203200" indent="-203200" algn="l" rtl="0" eaLnBrk="0" fontAlgn="base" hangingPunct="0">
        <a:spcBef>
          <a:spcPts val="56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508000" indent="-203200" algn="l" rtl="0" eaLnBrk="0" fontAlgn="base" hangingPunct="0">
        <a:spcBef>
          <a:spcPts val="56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850900" indent="-203200" algn="l" rtl="0" eaLnBrk="0" fontAlgn="base" hangingPunct="0">
        <a:spcBef>
          <a:spcPts val="56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193800" indent="-203200" algn="l" rtl="0" eaLnBrk="0" fontAlgn="base" hangingPunct="0">
        <a:spcBef>
          <a:spcPts val="56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536700" indent="-203200" algn="l" rtl="0" eaLnBrk="0" fontAlgn="base" hangingPunct="0">
        <a:spcBef>
          <a:spcPts val="56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993900" indent="-203200" algn="l" rtl="0" fontAlgn="base">
        <a:spcBef>
          <a:spcPts val="56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451100" indent="-203200" algn="l" rtl="0" fontAlgn="base">
        <a:spcBef>
          <a:spcPts val="56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908300" indent="-203200" algn="l" rtl="0" fontAlgn="base">
        <a:spcBef>
          <a:spcPts val="56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365500" indent="-203200" algn="l" rtl="0" fontAlgn="base">
        <a:spcBef>
          <a:spcPts val="56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254000"/>
            <a:ext cx="9271000" cy="109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9938" name="Line 2"/>
          <p:cNvSpPr>
            <a:spLocks noChangeShapeType="1"/>
          </p:cNvSpPr>
          <p:nvPr/>
        </p:nvSpPr>
        <p:spPr bwMode="auto">
          <a:xfrm>
            <a:off x="508000" y="1536700"/>
            <a:ext cx="9144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2032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5461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8890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2319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5748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0320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4892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9464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4036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816100"/>
            <a:ext cx="9271000" cy="513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4802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254000"/>
            <a:ext cx="9271000" cy="109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508000" y="1536700"/>
            <a:ext cx="9144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2032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5080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8509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1938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5367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9939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4511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9083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3655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431800"/>
            <a:ext cx="85725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2921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1pPr>
      <a:lvl2pPr marL="8890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2pPr>
      <a:lvl3pPr marL="12319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3pPr>
      <a:lvl4pPr marL="15875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4pPr>
      <a:lvl5pPr marL="19304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5pPr>
      <a:lvl6pPr marL="2387600" indent="-292100" algn="l" rtl="0" fontAlgn="base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6pPr>
      <a:lvl7pPr marL="2844800" indent="-292100" algn="l" rtl="0" fontAlgn="base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7pPr>
      <a:lvl8pPr marL="3302000" indent="-292100" algn="l" rtl="0" fontAlgn="base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8pPr>
      <a:lvl9pPr marL="3759200" indent="-292100" algn="l" rtl="0" fontAlgn="base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2032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5461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8890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2319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574800" indent="-203200" algn="l" rtl="0" eaLnBrk="0" fontAlgn="base" hangingPunct="0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0320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4892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9464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403600" indent="-203200" algn="l" rtl="0" fontAlgn="base">
        <a:spcBef>
          <a:spcPts val="3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048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3924300"/>
            <a:ext cx="39751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508000" y="3708400"/>
            <a:ext cx="3813175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50483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1028700"/>
            <a:ext cx="39751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3924300"/>
            <a:ext cx="92710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44034" name="Line 2"/>
          <p:cNvSpPr>
            <a:spLocks noChangeShapeType="1"/>
          </p:cNvSpPr>
          <p:nvPr/>
        </p:nvSpPr>
        <p:spPr bwMode="auto">
          <a:xfrm>
            <a:off x="508000" y="3708400"/>
            <a:ext cx="9144000" cy="0"/>
          </a:xfrm>
          <a:prstGeom prst="line">
            <a:avLst/>
          </a:prstGeom>
          <a:noFill/>
          <a:ln w="12700" cap="flat">
            <a:solidFill>
              <a:srgbClr val="8888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51712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1028700"/>
            <a:ext cx="92710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2895600"/>
            <a:ext cx="9271000" cy="182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4300"/>
            <a:ext cx="8470900" cy="163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5416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68500"/>
            <a:ext cx="8470900" cy="477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666750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77913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474788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884363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292350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7495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2067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6639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1211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4300"/>
            <a:ext cx="8470900" cy="163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5539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68500"/>
            <a:ext cx="4089400" cy="477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587375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998538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95413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804988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212975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6701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1273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845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0417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4300"/>
            <a:ext cx="8470900" cy="163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5662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68500"/>
            <a:ext cx="8470900" cy="477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587375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998538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95413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804988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212975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6701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1273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845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0417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785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4300"/>
            <a:ext cx="8470900" cy="163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578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68500"/>
            <a:ext cx="4089400" cy="477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587375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998538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95413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804988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212975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6701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1273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845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0417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4300"/>
            <a:ext cx="8470900" cy="163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5908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0600" y="1968500"/>
            <a:ext cx="3238500" cy="477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587375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998538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95413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804988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212975" indent="-358775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6701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1273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845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041775" indent="-358775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14300"/>
            <a:ext cx="8470900" cy="163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704850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116013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512888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922463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330450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7876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2448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7020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1592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2552700"/>
            <a:ext cx="85725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50800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685800"/>
            <a:ext cx="8470900" cy="624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666750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77913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474788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884363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292350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7495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2067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6639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1211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704850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116013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512888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922463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330450" indent="-438150" algn="l" rtl="0" eaLnBrk="0" fontAlgn="base" hangingPunct="0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7876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2448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7020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4159250" indent="-438150" algn="l" rtl="0" fontAlgn="base">
        <a:spcBef>
          <a:spcPts val="2500"/>
        </a:spcBef>
        <a:spcAft>
          <a:spcPct val="0"/>
        </a:spcAft>
        <a:buSzPct val="120000"/>
        <a:buFont typeface="American Typewriter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324100"/>
            <a:ext cx="8470900" cy="297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254000" indent="-2540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254000" indent="-2540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254000" indent="-2540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254000" indent="-2540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54000" indent="-2540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711200" indent="-2540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1168400" indent="-2540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1625600" indent="-2540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2082800" indent="-2540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298700"/>
            <a:ext cx="8470900" cy="187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65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4191000"/>
            <a:ext cx="8470900" cy="1077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57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645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5842000"/>
            <a:ext cx="84709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86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768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295400"/>
            <a:ext cx="44196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67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3898900"/>
            <a:ext cx="4419600" cy="240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3" r:id="rId1"/>
    <p:sldLayoutId id="2147484414" r:id="rId2"/>
    <p:sldLayoutId id="2147484415" r:id="rId3"/>
    <p:sldLayoutId id="2147484416" r:id="rId4"/>
    <p:sldLayoutId id="2147484417" r:id="rId5"/>
    <p:sldLayoutId id="2147484418" r:id="rId6"/>
    <p:sldLayoutId id="2147484419" r:id="rId7"/>
    <p:sldLayoutId id="2147484420" r:id="rId8"/>
    <p:sldLayoutId id="2147484421" r:id="rId9"/>
    <p:sldLayoutId id="2147484422" r:id="rId10"/>
    <p:sldLayoutId id="214748442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7E8484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15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891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5842000"/>
            <a:ext cx="84709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2" r:id="rId9"/>
    <p:sldLayoutId id="2147484433" r:id="rId10"/>
    <p:sldLayoutId id="214748443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merican Typewriter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merican Typewriter" charset="0"/>
          <a:ea typeface="ヒラギノ明朝 ProN W3" charset="-128"/>
          <a:cs typeface="ヒラギノ明朝 ProN W3" charset="-128"/>
          <a:sym typeface="American Typewriter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7014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044700"/>
            <a:ext cx="8178800" cy="491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  <p:sp>
        <p:nvSpPr>
          <p:cNvPr id="59395" name="Line 3"/>
          <p:cNvSpPr>
            <a:spLocks noChangeShapeType="1"/>
          </p:cNvSpPr>
          <p:nvPr/>
        </p:nvSpPr>
        <p:spPr bwMode="auto">
          <a:xfrm>
            <a:off x="1117600" y="1574800"/>
            <a:ext cx="7942263" cy="0"/>
          </a:xfrm>
          <a:prstGeom prst="line">
            <a:avLst/>
          </a:prstGeom>
          <a:noFill/>
          <a:ln w="12700" cap="flat">
            <a:solidFill>
              <a:srgbClr val="A5A59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699" dir="5400000" algn="ctr" rotWithShape="0">
              <a:schemeClr val="bg2">
                <a:alpha val="81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6619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1pPr>
      <a:lvl2pPr marL="10048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2pPr>
      <a:lvl3pPr marL="13477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3pPr>
      <a:lvl4pPr marL="17033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4pPr>
      <a:lvl5pPr marL="20462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5pPr>
      <a:lvl6pPr marL="2503488" indent="-446088" algn="l" rtl="0" fontAlgn="base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6pPr>
      <a:lvl7pPr marL="2960688" indent="-446088" algn="l" rtl="0" fontAlgn="base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7pPr>
      <a:lvl8pPr marL="3417888" indent="-446088" algn="l" rtl="0" fontAlgn="base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8pPr>
      <a:lvl9pPr marL="3875088" indent="-446088" algn="l" rtl="0" fontAlgn="base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609600"/>
            <a:ext cx="8178800" cy="638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661988" indent="-446088" algn="l" rtl="0" eaLnBrk="0" fontAlgn="base" hangingPunct="0">
        <a:spcBef>
          <a:spcPts val="38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1pPr>
      <a:lvl2pPr marL="1004888" indent="-446088" algn="l" rtl="0" eaLnBrk="0" fontAlgn="base" hangingPunct="0">
        <a:spcBef>
          <a:spcPts val="38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2pPr>
      <a:lvl3pPr marL="1347788" indent="-446088" algn="l" rtl="0" eaLnBrk="0" fontAlgn="base" hangingPunct="0">
        <a:spcBef>
          <a:spcPts val="38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3pPr>
      <a:lvl4pPr marL="1703388" indent="-446088" algn="l" rtl="0" eaLnBrk="0" fontAlgn="base" hangingPunct="0">
        <a:spcBef>
          <a:spcPts val="38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4pPr>
      <a:lvl5pPr marL="2046288" indent="-446088" algn="l" rtl="0" eaLnBrk="0" fontAlgn="base" hangingPunct="0">
        <a:spcBef>
          <a:spcPts val="38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5pPr>
      <a:lvl6pPr marL="2503488" indent="-446088" algn="l" rtl="0" fontAlgn="base">
        <a:spcBef>
          <a:spcPts val="38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6pPr>
      <a:lvl7pPr marL="2960688" indent="-446088" algn="l" rtl="0" fontAlgn="base">
        <a:spcBef>
          <a:spcPts val="38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7pPr>
      <a:lvl8pPr marL="3417888" indent="-446088" algn="l" rtl="0" fontAlgn="base">
        <a:spcBef>
          <a:spcPts val="38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8pPr>
      <a:lvl9pPr marL="3875088" indent="-446088" algn="l" rtl="0" fontAlgn="base">
        <a:spcBef>
          <a:spcPts val="38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600200"/>
            <a:ext cx="8178800" cy="223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12699" dir="54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3924300"/>
            <a:ext cx="8178800" cy="85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12699" dir="54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text styles</a:t>
            </a:r>
          </a:p>
          <a:p>
            <a:pPr lvl="1"/>
            <a:r>
              <a:rPr lang="en-US">
                <a:sym typeface="Copperplate" charset="0"/>
              </a:rPr>
              <a:t>Second level</a:t>
            </a:r>
          </a:p>
          <a:p>
            <a:pPr lvl="2"/>
            <a:r>
              <a:rPr lang="en-US">
                <a:sym typeface="Copperplate" charset="0"/>
              </a:rPr>
              <a:t>Third level</a:t>
            </a:r>
          </a:p>
          <a:p>
            <a:pPr lvl="3"/>
            <a:r>
              <a:rPr lang="en-US">
                <a:sym typeface="Copperplate" charset="0"/>
              </a:rPr>
              <a:t>Fourth level</a:t>
            </a:r>
          </a:p>
          <a:p>
            <a:pPr lvl="4"/>
            <a:r>
              <a:rPr lang="en-US">
                <a:sym typeface="Copperplate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57" r:id="rId1"/>
    <p:sldLayoutId id="2147484458" r:id="rId2"/>
    <p:sldLayoutId id="2147484459" r:id="rId3"/>
    <p:sldLayoutId id="2147484460" r:id="rId4"/>
    <p:sldLayoutId id="2147484461" r:id="rId5"/>
    <p:sldLayoutId id="2147484462" r:id="rId6"/>
    <p:sldLayoutId id="2147484463" r:id="rId7"/>
    <p:sldLayoutId id="2147484464" r:id="rId8"/>
    <p:sldLayoutId id="2147484465" r:id="rId9"/>
    <p:sldLayoutId id="2147484466" r:id="rId10"/>
    <p:sldLayoutId id="214748446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DFDFDF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1587500"/>
            <a:ext cx="85725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50800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7400" y="4191000"/>
            <a:ext cx="8572500" cy="96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text styles</a:t>
            </a:r>
          </a:p>
          <a:p>
            <a:pPr lvl="1"/>
            <a:r>
              <a:rPr lang="en-US">
                <a:sym typeface="Copperplate" charset="0"/>
              </a:rPr>
              <a:t>Second level</a:t>
            </a:r>
          </a:p>
          <a:p>
            <a:pPr lvl="2"/>
            <a:r>
              <a:rPr lang="en-US">
                <a:sym typeface="Copperplate" charset="0"/>
              </a:rPr>
              <a:t>Third level</a:t>
            </a:r>
          </a:p>
          <a:p>
            <a:pPr lvl="3"/>
            <a:r>
              <a:rPr lang="en-US">
                <a:sym typeface="Copperplate" charset="0"/>
              </a:rPr>
              <a:t>Fourth level</a:t>
            </a:r>
          </a:p>
          <a:p>
            <a:pPr lvl="4"/>
            <a:r>
              <a:rPr lang="en-US">
                <a:sym typeface="Copperplat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30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04900"/>
            <a:ext cx="45847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12699" dir="54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3746500"/>
            <a:ext cx="45847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12699" dir="54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text styles</a:t>
            </a:r>
          </a:p>
          <a:p>
            <a:pPr lvl="1"/>
            <a:r>
              <a:rPr lang="en-US">
                <a:sym typeface="Copperplate" charset="0"/>
              </a:rPr>
              <a:t>Second level</a:t>
            </a:r>
          </a:p>
          <a:p>
            <a:pPr lvl="2"/>
            <a:r>
              <a:rPr lang="en-US">
                <a:sym typeface="Copperplate" charset="0"/>
              </a:rPr>
              <a:t>Third level</a:t>
            </a:r>
          </a:p>
          <a:p>
            <a:pPr lvl="3"/>
            <a:r>
              <a:rPr lang="en-US">
                <a:sym typeface="Copperplate" charset="0"/>
              </a:rPr>
              <a:t>Fourth level</a:t>
            </a:r>
          </a:p>
          <a:p>
            <a:pPr lvl="4"/>
            <a:r>
              <a:rPr lang="en-US">
                <a:sym typeface="Copperplate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9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38700" y="1104900"/>
            <a:ext cx="45847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12699" dir="54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38700" y="3746500"/>
            <a:ext cx="45847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12699" dir="54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text styles</a:t>
            </a:r>
          </a:p>
          <a:p>
            <a:pPr lvl="1"/>
            <a:r>
              <a:rPr lang="en-US">
                <a:sym typeface="Copperplate" charset="0"/>
              </a:rPr>
              <a:t>Second level</a:t>
            </a:r>
          </a:p>
          <a:p>
            <a:pPr lvl="2"/>
            <a:r>
              <a:rPr lang="en-US">
                <a:sym typeface="Copperplate" charset="0"/>
              </a:rPr>
              <a:t>Third level</a:t>
            </a:r>
          </a:p>
          <a:p>
            <a:pPr lvl="3"/>
            <a:r>
              <a:rPr lang="en-US">
                <a:sym typeface="Copperplate" charset="0"/>
              </a:rPr>
              <a:t>Fourth level</a:t>
            </a:r>
          </a:p>
          <a:p>
            <a:pPr lvl="4"/>
            <a:r>
              <a:rPr lang="en-US">
                <a:sym typeface="Copperplate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5181600"/>
            <a:ext cx="8178800" cy="165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12699" dir="54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498" r:id="rId9"/>
    <p:sldLayoutId id="2147484499" r:id="rId10"/>
    <p:sldLayoutId id="214748450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133600"/>
            <a:ext cx="8178800" cy="334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12699" dir="54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rgbClr val="DFDFD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66562" name="Line 2"/>
          <p:cNvSpPr>
            <a:spLocks noChangeShapeType="1"/>
          </p:cNvSpPr>
          <p:nvPr/>
        </p:nvSpPr>
        <p:spPr bwMode="auto">
          <a:xfrm>
            <a:off x="1117600" y="1574800"/>
            <a:ext cx="7942263" cy="0"/>
          </a:xfrm>
          <a:prstGeom prst="line">
            <a:avLst/>
          </a:prstGeom>
          <a:noFill/>
          <a:ln w="12700" cap="flat">
            <a:solidFill>
              <a:srgbClr val="A5A59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699" dir="5400000" algn="ctr" rotWithShape="0">
              <a:schemeClr val="bg2">
                <a:alpha val="81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7000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1pPr>
      <a:lvl2pPr marL="10429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2pPr>
      <a:lvl3pPr marL="13858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3pPr>
      <a:lvl4pPr marL="17414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4pPr>
      <a:lvl5pPr marL="20843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5pPr>
      <a:lvl6pPr marL="2541588" indent="-446088" algn="l" rtl="0" fontAlgn="base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6pPr>
      <a:lvl7pPr marL="2998788" indent="-446088" algn="l" rtl="0" fontAlgn="base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7pPr>
      <a:lvl8pPr marL="3455988" indent="-446088" algn="l" rtl="0" fontAlgn="base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8pPr>
      <a:lvl9pPr marL="3913188" indent="-446088" algn="l" rtl="0" fontAlgn="base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7000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1pPr>
      <a:lvl2pPr marL="10429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2pPr>
      <a:lvl3pPr marL="13858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3pPr>
      <a:lvl4pPr marL="17414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4pPr>
      <a:lvl5pPr marL="2084388" indent="-446088" algn="l" rtl="0" eaLnBrk="0" fontAlgn="base" hangingPunct="0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5pPr>
      <a:lvl6pPr marL="2541588" indent="-446088" algn="l" rtl="0" fontAlgn="base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6pPr>
      <a:lvl7pPr marL="2998788" indent="-446088" algn="l" rtl="0" fontAlgn="base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7pPr>
      <a:lvl8pPr marL="3455988" indent="-446088" algn="l" rtl="0" fontAlgn="base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8pPr>
      <a:lvl9pPr marL="3913188" indent="-446088" algn="l" rtl="0" fontAlgn="base">
        <a:spcBef>
          <a:spcPts val="1400"/>
        </a:spcBef>
        <a:spcAft>
          <a:spcPct val="0"/>
        </a:spcAft>
        <a:buSzPct val="100000"/>
        <a:buFont typeface="Palatino" charset="0"/>
        <a:buChar char="•"/>
        <a:defRPr sz="32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8120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044700"/>
            <a:ext cx="3937000" cy="491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  <p:sp>
        <p:nvSpPr>
          <p:cNvPr id="68611" name="Line 3"/>
          <p:cNvSpPr>
            <a:spLocks noChangeShapeType="1"/>
          </p:cNvSpPr>
          <p:nvPr/>
        </p:nvSpPr>
        <p:spPr bwMode="auto">
          <a:xfrm>
            <a:off x="1117600" y="1574800"/>
            <a:ext cx="7942263" cy="0"/>
          </a:xfrm>
          <a:prstGeom prst="line">
            <a:avLst/>
          </a:prstGeom>
          <a:noFill/>
          <a:ln w="12700" cap="flat">
            <a:solidFill>
              <a:srgbClr val="A5A59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699" dir="5400000" algn="ctr" rotWithShape="0">
              <a:schemeClr val="bg2">
                <a:alpha val="81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6254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1pPr>
      <a:lvl2pPr marL="9683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2pPr>
      <a:lvl3pPr marL="13112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3pPr>
      <a:lvl4pPr marL="16668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4pPr>
      <a:lvl5pPr marL="20097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5pPr>
      <a:lvl6pPr marL="24669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6pPr>
      <a:lvl7pPr marL="29241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7pPr>
      <a:lvl8pPr marL="33813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8pPr>
      <a:lvl9pPr marL="38385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8243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044700"/>
            <a:ext cx="8178800" cy="491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  <p:sp>
        <p:nvSpPr>
          <p:cNvPr id="69635" name="Line 3"/>
          <p:cNvSpPr>
            <a:spLocks noChangeShapeType="1"/>
          </p:cNvSpPr>
          <p:nvPr/>
        </p:nvSpPr>
        <p:spPr bwMode="auto">
          <a:xfrm>
            <a:off x="1117600" y="1574800"/>
            <a:ext cx="7942263" cy="0"/>
          </a:xfrm>
          <a:prstGeom prst="line">
            <a:avLst/>
          </a:prstGeom>
          <a:noFill/>
          <a:ln w="12700" cap="flat">
            <a:solidFill>
              <a:srgbClr val="A5A59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699" dir="5400000" algn="ctr" rotWithShape="0">
              <a:schemeClr val="bg2">
                <a:alpha val="81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5" r:id="rId1"/>
    <p:sldLayoutId id="2147484546" r:id="rId2"/>
    <p:sldLayoutId id="2147484547" r:id="rId3"/>
    <p:sldLayoutId id="2147484548" r:id="rId4"/>
    <p:sldLayoutId id="2147484549" r:id="rId5"/>
    <p:sldLayoutId id="2147484550" r:id="rId6"/>
    <p:sldLayoutId id="2147484551" r:id="rId7"/>
    <p:sldLayoutId id="2147484552" r:id="rId8"/>
    <p:sldLayoutId id="2147484553" r:id="rId9"/>
    <p:sldLayoutId id="2147484554" r:id="rId10"/>
    <p:sldLayoutId id="214748455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6254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1pPr>
      <a:lvl2pPr marL="9683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2pPr>
      <a:lvl3pPr marL="13112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3pPr>
      <a:lvl4pPr marL="16668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4pPr>
      <a:lvl5pPr marL="20097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5pPr>
      <a:lvl6pPr marL="24669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6pPr>
      <a:lvl7pPr marL="29241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7pPr>
      <a:lvl8pPr marL="33813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8pPr>
      <a:lvl9pPr marL="38385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61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366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836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044700"/>
            <a:ext cx="3937000" cy="491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>
            <a:off x="1117600" y="1574800"/>
            <a:ext cx="7942263" cy="0"/>
          </a:xfrm>
          <a:prstGeom prst="line">
            <a:avLst/>
          </a:prstGeom>
          <a:noFill/>
          <a:ln w="12700" cap="flat">
            <a:solidFill>
              <a:srgbClr val="A5A59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699" dir="5400000" algn="ctr" rotWithShape="0">
              <a:schemeClr val="bg2">
                <a:alpha val="81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6" r:id="rId1"/>
    <p:sldLayoutId id="2147484557" r:id="rId2"/>
    <p:sldLayoutId id="2147484558" r:id="rId3"/>
    <p:sldLayoutId id="2147484559" r:id="rId4"/>
    <p:sldLayoutId id="2147484560" r:id="rId5"/>
    <p:sldLayoutId id="2147484561" r:id="rId6"/>
    <p:sldLayoutId id="2147484562" r:id="rId7"/>
    <p:sldLayoutId id="2147484563" r:id="rId8"/>
    <p:sldLayoutId id="2147484564" r:id="rId9"/>
    <p:sldLayoutId id="2147484565" r:id="rId10"/>
    <p:sldLayoutId id="214748456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6254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1pPr>
      <a:lvl2pPr marL="9683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2pPr>
      <a:lvl3pPr marL="13112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3pPr>
      <a:lvl4pPr marL="16668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4pPr>
      <a:lvl5pPr marL="20097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5pPr>
      <a:lvl6pPr marL="24669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6pPr>
      <a:lvl7pPr marL="29241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7pPr>
      <a:lvl8pPr marL="33813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8pPr>
      <a:lvl9pPr marL="38385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89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488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2300" y="6096000"/>
            <a:ext cx="4965700" cy="128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848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57900" y="6096000"/>
            <a:ext cx="3937000" cy="128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Copperplat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6096000"/>
            <a:ext cx="8572500" cy="119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50800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BEF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18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26100" y="546100"/>
            <a:ext cx="4445000" cy="128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12699" dir="54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861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26100" y="5829300"/>
            <a:ext cx="4445000" cy="128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1A1A1A"/>
          </a:solidFill>
          <a:latin typeface="+mj-lt"/>
          <a:ea typeface="+mj-ea"/>
          <a:cs typeface="+mj-cs"/>
          <a:sym typeface="Copperplat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1A1A1A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1A1A1A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1A1A1A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1A1A1A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1A1A1A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1A1A1A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1A1A1A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1A1A1A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47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734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2300" y="6096000"/>
            <a:ext cx="4965700" cy="128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8734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57900" y="6096000"/>
            <a:ext cx="3937000" cy="128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Copperplat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76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00" r:id="rId1"/>
    <p:sldLayoutId id="2147484601" r:id="rId2"/>
    <p:sldLayoutId id="2147484602" r:id="rId3"/>
    <p:sldLayoutId id="2147484603" r:id="rId4"/>
    <p:sldLayoutId id="2147484604" r:id="rId5"/>
    <p:sldLayoutId id="2147484605" r:id="rId6"/>
    <p:sldLayoutId id="2147484606" r:id="rId7"/>
    <p:sldLayoutId id="2147484607" r:id="rId8"/>
    <p:sldLayoutId id="2147484608" r:id="rId9"/>
    <p:sldLayoutId id="2147484609" r:id="rId10"/>
    <p:sldLayoutId id="2147484610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Copperplat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05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11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Copperplat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>
          <a:solidFill>
            <a:srgbClr val="4D4D4D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03200"/>
            <a:ext cx="81788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910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0600" y="2044700"/>
            <a:ext cx="3098800" cy="491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  <p:sp>
        <p:nvSpPr>
          <p:cNvPr id="76803" name="Line 3"/>
          <p:cNvSpPr>
            <a:spLocks noChangeShapeType="1"/>
          </p:cNvSpPr>
          <p:nvPr/>
        </p:nvSpPr>
        <p:spPr bwMode="auto">
          <a:xfrm>
            <a:off x="1117600" y="1574800"/>
            <a:ext cx="7942263" cy="0"/>
          </a:xfrm>
          <a:prstGeom prst="line">
            <a:avLst/>
          </a:prstGeom>
          <a:noFill/>
          <a:ln w="12700" cap="flat">
            <a:solidFill>
              <a:srgbClr val="A5A59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12699" dir="5400000" algn="ctr" rotWithShape="0">
              <a:schemeClr val="bg2">
                <a:alpha val="81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2" r:id="rId1"/>
    <p:sldLayoutId id="2147484623" r:id="rId2"/>
    <p:sldLayoutId id="2147484624" r:id="rId3"/>
    <p:sldLayoutId id="2147484625" r:id="rId4"/>
    <p:sldLayoutId id="2147484626" r:id="rId5"/>
    <p:sldLayoutId id="2147484627" r:id="rId6"/>
    <p:sldLayoutId id="2147484628" r:id="rId7"/>
    <p:sldLayoutId id="2147484629" r:id="rId8"/>
    <p:sldLayoutId id="2147484630" r:id="rId9"/>
    <p:sldLayoutId id="2147484631" r:id="rId10"/>
    <p:sldLayoutId id="214748463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6254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1pPr>
      <a:lvl2pPr marL="9683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2pPr>
      <a:lvl3pPr marL="13112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3pPr>
      <a:lvl4pPr marL="16668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4pPr>
      <a:lvl5pPr marL="2009775" indent="-409575" algn="l" rtl="0" eaLnBrk="0" fontAlgn="base" hangingPunct="0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5pPr>
      <a:lvl6pPr marL="24669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6pPr>
      <a:lvl7pPr marL="29241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7pPr>
      <a:lvl8pPr marL="33813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8pPr>
      <a:lvl9pPr marL="3838575" indent="-409575" algn="l" rtl="0" fontAlgn="base">
        <a:spcBef>
          <a:spcPts val="2300"/>
        </a:spcBef>
        <a:spcAft>
          <a:spcPct val="0"/>
        </a:spcAft>
        <a:buSzPct val="100000"/>
        <a:buFont typeface="Palatino" charset="0"/>
        <a:buChar char="•"/>
        <a:defRPr sz="2800">
          <a:solidFill>
            <a:srgbClr val="40404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39150" y="6946900"/>
            <a:ext cx="307975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ea typeface="Tahoma" charset="0"/>
                <a:cs typeface="Tahoma" charset="0"/>
                <a:sym typeface="Tahoma" charset="0"/>
              </a:defRPr>
            </a:lvl1pPr>
          </a:lstStyle>
          <a:p>
            <a:pPr>
              <a:defRPr/>
            </a:pPr>
            <a:fld id="{CCC88D38-E9FF-4B42-A2EC-0F95586FE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7826" name="Oval 2"/>
          <p:cNvSpPr>
            <a:spLocks/>
          </p:cNvSpPr>
          <p:nvPr/>
        </p:nvSpPr>
        <p:spPr bwMode="auto">
          <a:xfrm>
            <a:off x="165100" y="419100"/>
            <a:ext cx="2032000" cy="2032000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7827" name="Oval 3"/>
          <p:cNvSpPr>
            <a:spLocks/>
          </p:cNvSpPr>
          <p:nvPr/>
        </p:nvSpPr>
        <p:spPr bwMode="auto">
          <a:xfrm>
            <a:off x="2120900" y="165100"/>
            <a:ext cx="1016000" cy="1019175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7828" name="Oval 4"/>
          <p:cNvSpPr>
            <a:spLocks/>
          </p:cNvSpPr>
          <p:nvPr/>
        </p:nvSpPr>
        <p:spPr bwMode="auto">
          <a:xfrm>
            <a:off x="3302000" y="254000"/>
            <a:ext cx="596900" cy="596900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7829" name="Oval 5"/>
          <p:cNvSpPr>
            <a:spLocks/>
          </p:cNvSpPr>
          <p:nvPr/>
        </p:nvSpPr>
        <p:spPr bwMode="auto">
          <a:xfrm>
            <a:off x="4064000" y="419100"/>
            <a:ext cx="342900" cy="342900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7830" name="Oval 6"/>
          <p:cNvSpPr>
            <a:spLocks/>
          </p:cNvSpPr>
          <p:nvPr/>
        </p:nvSpPr>
        <p:spPr bwMode="auto">
          <a:xfrm>
            <a:off x="4483100" y="673100"/>
            <a:ext cx="165100" cy="165100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7831" name="Oval 7"/>
          <p:cNvSpPr>
            <a:spLocks/>
          </p:cNvSpPr>
          <p:nvPr/>
        </p:nvSpPr>
        <p:spPr bwMode="auto">
          <a:xfrm>
            <a:off x="7962900" y="4826000"/>
            <a:ext cx="2032000" cy="2032000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7832" name="Oval 8"/>
          <p:cNvSpPr>
            <a:spLocks/>
          </p:cNvSpPr>
          <p:nvPr/>
        </p:nvSpPr>
        <p:spPr bwMode="auto">
          <a:xfrm>
            <a:off x="7023100" y="6096000"/>
            <a:ext cx="1016000" cy="1016000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7833" name="Oval 9"/>
          <p:cNvSpPr>
            <a:spLocks/>
          </p:cNvSpPr>
          <p:nvPr/>
        </p:nvSpPr>
        <p:spPr bwMode="auto">
          <a:xfrm>
            <a:off x="6267450" y="6350000"/>
            <a:ext cx="590550" cy="596900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7834" name="Oval 10"/>
          <p:cNvSpPr>
            <a:spLocks/>
          </p:cNvSpPr>
          <p:nvPr/>
        </p:nvSpPr>
        <p:spPr bwMode="auto">
          <a:xfrm>
            <a:off x="5753100" y="6438900"/>
            <a:ext cx="342900" cy="342900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7835" name="Oval 11"/>
          <p:cNvSpPr>
            <a:spLocks/>
          </p:cNvSpPr>
          <p:nvPr/>
        </p:nvSpPr>
        <p:spPr bwMode="auto">
          <a:xfrm>
            <a:off x="5499100" y="6350000"/>
            <a:ext cx="165100" cy="165100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2263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6900" y="2451100"/>
            <a:ext cx="8978900" cy="5168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5955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text styles</a:t>
            </a:r>
          </a:p>
          <a:p>
            <a:pPr lvl="1"/>
            <a:r>
              <a:rPr lang="en-US">
                <a:sym typeface="Tahoma" charset="0"/>
              </a:rPr>
              <a:t>Second level</a:t>
            </a:r>
          </a:p>
          <a:p>
            <a:pPr lvl="2"/>
            <a:r>
              <a:rPr lang="en-US">
                <a:sym typeface="Tahoma" charset="0"/>
              </a:rPr>
              <a:t>Third level</a:t>
            </a:r>
          </a:p>
          <a:p>
            <a:pPr lvl="3"/>
            <a:r>
              <a:rPr lang="en-US">
                <a:sym typeface="Tahoma" charset="0"/>
              </a:rPr>
              <a:t>Fourth level</a:t>
            </a:r>
          </a:p>
          <a:p>
            <a:pPr lvl="4"/>
            <a:r>
              <a:rPr lang="en-US">
                <a:sym typeface="Tahoma" charset="0"/>
              </a:rPr>
              <a:t>Fifth level</a:t>
            </a:r>
          </a:p>
        </p:txBody>
      </p:sp>
      <p:sp>
        <p:nvSpPr>
          <p:cNvPr id="92263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9144000" cy="186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5955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Impac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</p:sldLayoutIdLst>
  <p:transition xmlns:p14="http://schemas.microsoft.com/office/powerpoint/2010/main"/>
  <p:hf hdr="0" ftr="0" dt="0"/>
  <p:txStyles>
    <p:titleStyle>
      <a:lvl1pPr marL="44450" indent="-44450" algn="l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+mj-lt"/>
          <a:ea typeface="+mj-ea"/>
          <a:cs typeface="+mj-cs"/>
          <a:sym typeface="Impact" charset="0"/>
        </a:defRPr>
      </a:lvl1pPr>
      <a:lvl2pPr marL="44450" indent="-44450" algn="l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2pPr>
      <a:lvl3pPr marL="44450" indent="-44450" algn="l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3pPr>
      <a:lvl4pPr marL="44450" indent="-44450" algn="l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4pPr>
      <a:lvl5pPr marL="44450" indent="-44450" algn="l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5pPr>
      <a:lvl6pPr marL="501650" algn="l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6pPr>
      <a:lvl7pPr marL="958850" algn="l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7pPr>
      <a:lvl8pPr marL="1416050" algn="l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8pPr>
      <a:lvl9pPr marL="1873250" algn="l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9pPr>
    </p:titleStyle>
    <p:bodyStyle>
      <a:lvl1pPr marL="565150" indent="-520700" algn="l" rtl="0" eaLnBrk="0" fontAlgn="base" hangingPunct="0">
        <a:spcBef>
          <a:spcPts val="900"/>
        </a:spcBef>
        <a:spcAft>
          <a:spcPct val="0"/>
        </a:spcAft>
        <a:buClr>
          <a:srgbClr val="660000"/>
        </a:buClr>
        <a:buSzPct val="100000"/>
        <a:buFont typeface="Tahoma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1pPr>
      <a:lvl2pPr marL="1003300" indent="-485775" algn="l" rtl="0" eaLnBrk="0" fontAlgn="base" hangingPunct="0">
        <a:spcBef>
          <a:spcPts val="800"/>
        </a:spcBef>
        <a:spcAft>
          <a:spcPct val="0"/>
        </a:spcAft>
        <a:buClr>
          <a:srgbClr val="999966"/>
        </a:buClr>
        <a:buSzPct val="100000"/>
        <a:buFont typeface="Tahoma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2pPr>
      <a:lvl3pPr marL="1524000" indent="-519113" algn="l" rtl="0" eaLnBrk="0" fontAlgn="base" hangingPunct="0">
        <a:spcBef>
          <a:spcPts val="600"/>
        </a:spcBef>
        <a:spcAft>
          <a:spcPct val="0"/>
        </a:spcAft>
        <a:buClr>
          <a:srgbClr val="660000"/>
        </a:buClr>
        <a:buSzPct val="100000"/>
        <a:buFont typeface="Tahoma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3pPr>
      <a:lvl4pPr marL="2024063" indent="-487363" algn="l" rtl="0" eaLnBrk="0" fontAlgn="base" hangingPunct="0">
        <a:spcBef>
          <a:spcPts val="500"/>
        </a:spcBef>
        <a:spcAft>
          <a:spcPct val="0"/>
        </a:spcAft>
        <a:buClr>
          <a:srgbClr val="999966"/>
        </a:buClr>
        <a:buSzPct val="100000"/>
        <a:buFont typeface="Tahoma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4pPr>
      <a:lvl5pPr marL="2546350" indent="-520700" algn="l" rtl="0" eaLnBrk="0" fontAlgn="base" hangingPunct="0">
        <a:spcBef>
          <a:spcPts val="500"/>
        </a:spcBef>
        <a:spcAft>
          <a:spcPct val="0"/>
        </a:spcAft>
        <a:buClr>
          <a:srgbClr val="CCCC00"/>
        </a:buClr>
        <a:buSzPct val="100000"/>
        <a:buFont typeface="Tahoma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5pPr>
      <a:lvl6pPr marL="3003550" indent="-520700" algn="l" rtl="0" fontAlgn="base">
        <a:spcBef>
          <a:spcPts val="500"/>
        </a:spcBef>
        <a:spcAft>
          <a:spcPct val="0"/>
        </a:spcAft>
        <a:buClr>
          <a:srgbClr val="CCCC00"/>
        </a:buClr>
        <a:buSzPct val="100000"/>
        <a:buFont typeface="Tahoma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6pPr>
      <a:lvl7pPr marL="3460750" indent="-520700" algn="l" rtl="0" fontAlgn="base">
        <a:spcBef>
          <a:spcPts val="500"/>
        </a:spcBef>
        <a:spcAft>
          <a:spcPct val="0"/>
        </a:spcAft>
        <a:buClr>
          <a:srgbClr val="CCCC00"/>
        </a:buClr>
        <a:buSzPct val="100000"/>
        <a:buFont typeface="Tahoma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7pPr>
      <a:lvl8pPr marL="3917950" indent="-520700" algn="l" rtl="0" fontAlgn="base">
        <a:spcBef>
          <a:spcPts val="500"/>
        </a:spcBef>
        <a:spcAft>
          <a:spcPct val="0"/>
        </a:spcAft>
        <a:buClr>
          <a:srgbClr val="CCCC00"/>
        </a:buClr>
        <a:buSzPct val="100000"/>
        <a:buFont typeface="Tahoma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8pPr>
      <a:lvl9pPr marL="4375150" indent="-520700" algn="l" rtl="0" fontAlgn="base">
        <a:spcBef>
          <a:spcPts val="500"/>
        </a:spcBef>
        <a:spcAft>
          <a:spcPct val="0"/>
        </a:spcAft>
        <a:buClr>
          <a:srgbClr val="CCCC00"/>
        </a:buClr>
        <a:buSzPct val="100000"/>
        <a:buFont typeface="Tahoma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331200" y="6946900"/>
            <a:ext cx="269875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tx1"/>
                </a:solidFill>
                <a:latin typeface="+mn-lt"/>
                <a:ea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399753E8-B1A8-4049-9D96-87DF35629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8850" name="Oval 2"/>
          <p:cNvSpPr>
            <a:spLocks/>
          </p:cNvSpPr>
          <p:nvPr/>
        </p:nvSpPr>
        <p:spPr bwMode="auto">
          <a:xfrm>
            <a:off x="342900" y="254000"/>
            <a:ext cx="5076825" cy="5076825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8851" name="Oval 3"/>
          <p:cNvSpPr>
            <a:spLocks/>
          </p:cNvSpPr>
          <p:nvPr/>
        </p:nvSpPr>
        <p:spPr bwMode="auto">
          <a:xfrm>
            <a:off x="4406900" y="4572000"/>
            <a:ext cx="1866900" cy="1866900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8852" name="Oval 4"/>
          <p:cNvSpPr>
            <a:spLocks/>
          </p:cNvSpPr>
          <p:nvPr/>
        </p:nvSpPr>
        <p:spPr bwMode="auto">
          <a:xfrm>
            <a:off x="6515100" y="5499100"/>
            <a:ext cx="1104900" cy="1104900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8853" name="Oval 5"/>
          <p:cNvSpPr>
            <a:spLocks/>
          </p:cNvSpPr>
          <p:nvPr/>
        </p:nvSpPr>
        <p:spPr bwMode="auto">
          <a:xfrm>
            <a:off x="8039100" y="5499100"/>
            <a:ext cx="508000" cy="508000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8854" name="Oval 6"/>
          <p:cNvSpPr>
            <a:spLocks/>
          </p:cNvSpPr>
          <p:nvPr/>
        </p:nvSpPr>
        <p:spPr bwMode="auto">
          <a:xfrm>
            <a:off x="8801100" y="5245100"/>
            <a:ext cx="150813" cy="150813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3492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50900" y="0"/>
            <a:ext cx="85471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5955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Impact" charset="0"/>
              </a:rPr>
              <a:t>Click to edit Master title style</a:t>
            </a:r>
          </a:p>
        </p:txBody>
      </p:sp>
      <p:sp>
        <p:nvSpPr>
          <p:cNvPr id="93492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0900" y="3975100"/>
            <a:ext cx="8547100" cy="364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5955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Tahoma" charset="0"/>
              </a:rPr>
              <a:t>Second level</a:t>
            </a:r>
          </a:p>
          <a:p>
            <a:pPr lvl="2"/>
            <a:r>
              <a:rPr lang="en-US">
                <a:sym typeface="Tahoma" charset="0"/>
              </a:rPr>
              <a:t>Third level</a:t>
            </a:r>
          </a:p>
          <a:p>
            <a:pPr lvl="3"/>
            <a:r>
              <a:rPr lang="en-US">
                <a:sym typeface="Tahoma" charset="0"/>
              </a:rPr>
              <a:t>Fourth level</a:t>
            </a:r>
          </a:p>
          <a:p>
            <a:pPr lvl="4"/>
            <a:r>
              <a:rPr lang="en-US">
                <a:sym typeface="Tahoma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ransition xmlns:p14="http://schemas.microsoft.com/office/powerpoint/2010/main"/>
  <p:hf hdr="0" ftr="0" dt="0"/>
  <p:txStyles>
    <p:titleStyle>
      <a:lvl1pPr marL="44450" indent="-44450"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Impact" charset="0"/>
        </a:defRPr>
      </a:lvl1pPr>
      <a:lvl2pPr marL="44450" indent="-44450"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2pPr>
      <a:lvl3pPr marL="44450" indent="-44450"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3pPr>
      <a:lvl4pPr marL="44450" indent="-44450"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4pPr>
      <a:lvl5pPr marL="44450" indent="-44450" algn="l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5pPr>
      <a:lvl6pPr marL="50165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6pPr>
      <a:lvl7pPr marL="95885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7pPr>
      <a:lvl8pPr marL="141605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8pPr>
      <a:lvl9pPr marL="187325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Impact" charset="0"/>
          <a:ea typeface="ヒラギノ角ゴ ProN W3" charset="-128"/>
          <a:cs typeface="ヒラギノ角ゴ ProN W3" charset="-128"/>
          <a:sym typeface="Impact" charset="0"/>
        </a:defRPr>
      </a:lvl9pPr>
    </p:titleStyle>
    <p:bodyStyle>
      <a:lvl1pPr marL="44450" indent="-44450" algn="r" rtl="0" eaLnBrk="0" fontAlgn="base" hangingPunct="0">
        <a:spcBef>
          <a:spcPts val="70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517525" indent="-60325" algn="ctr" rtl="0" eaLnBrk="0" fontAlgn="base" hangingPunct="0">
        <a:spcBef>
          <a:spcPts val="800"/>
        </a:spcBef>
        <a:spcAft>
          <a:spcPct val="0"/>
        </a:spcAft>
        <a:defRPr sz="3000">
          <a:solidFill>
            <a:schemeClr val="tx1"/>
          </a:solidFill>
          <a:latin typeface="Tahoma" charset="0"/>
          <a:ea typeface="+mn-ea"/>
          <a:cs typeface="+mn-cs"/>
          <a:sym typeface="Tahoma" charset="0"/>
        </a:defRPr>
      </a:lvl2pPr>
      <a:lvl3pPr marL="1004888" indent="-90488" algn="ctr" rtl="0" eaLnBrk="0" fontAlgn="base" hangingPunct="0">
        <a:spcBef>
          <a:spcPts val="600"/>
        </a:spcBef>
        <a:spcAft>
          <a:spcPct val="0"/>
        </a:spcAft>
        <a:defRPr sz="2600">
          <a:solidFill>
            <a:schemeClr val="tx1"/>
          </a:solidFill>
          <a:latin typeface="Tahoma" charset="0"/>
          <a:ea typeface="+mn-ea"/>
          <a:cs typeface="+mn-cs"/>
          <a:sym typeface="Tahoma" charset="0"/>
        </a:defRPr>
      </a:lvl3pPr>
      <a:lvl4pPr marL="1536700" indent="-165100" algn="ctr" rtl="0" eaLnBrk="0" fontAlgn="base" hangingPunct="0">
        <a:spcBef>
          <a:spcPts val="500"/>
        </a:spcBef>
        <a:spcAft>
          <a:spcPct val="0"/>
        </a:spcAft>
        <a:defRPr sz="2200">
          <a:solidFill>
            <a:schemeClr val="tx1"/>
          </a:solidFill>
          <a:latin typeface="Tahoma" charset="0"/>
          <a:ea typeface="+mn-ea"/>
          <a:cs typeface="+mn-cs"/>
          <a:sym typeface="Tahoma" charset="0"/>
        </a:defRPr>
      </a:lvl4pPr>
      <a:lvl5pPr marL="2025650" indent="-196850" algn="ctr" rtl="0" eaLnBrk="0" fontAlgn="base" hangingPunct="0">
        <a:spcBef>
          <a:spcPts val="500"/>
        </a:spcBef>
        <a:spcAft>
          <a:spcPct val="0"/>
        </a:spcAft>
        <a:defRPr sz="2200">
          <a:solidFill>
            <a:schemeClr val="tx1"/>
          </a:solidFill>
          <a:latin typeface="Tahoma" charset="0"/>
          <a:ea typeface="+mn-ea"/>
          <a:cs typeface="+mn-cs"/>
          <a:sym typeface="Tahoma" charset="0"/>
        </a:defRPr>
      </a:lvl5pPr>
      <a:lvl6pPr marL="2482850" algn="ctr" rtl="0" fontAlgn="base">
        <a:spcBef>
          <a:spcPts val="500"/>
        </a:spcBef>
        <a:spcAft>
          <a:spcPct val="0"/>
        </a:spcAft>
        <a:defRPr sz="2200">
          <a:solidFill>
            <a:schemeClr val="tx1"/>
          </a:solidFill>
          <a:latin typeface="Tahoma" charset="0"/>
          <a:ea typeface="+mn-ea"/>
          <a:cs typeface="+mn-cs"/>
          <a:sym typeface="Tahoma" charset="0"/>
        </a:defRPr>
      </a:lvl6pPr>
      <a:lvl7pPr marL="2940050" algn="ctr" rtl="0" fontAlgn="base">
        <a:spcBef>
          <a:spcPts val="500"/>
        </a:spcBef>
        <a:spcAft>
          <a:spcPct val="0"/>
        </a:spcAft>
        <a:defRPr sz="2200">
          <a:solidFill>
            <a:schemeClr val="tx1"/>
          </a:solidFill>
          <a:latin typeface="Tahoma" charset="0"/>
          <a:ea typeface="+mn-ea"/>
          <a:cs typeface="+mn-cs"/>
          <a:sym typeface="Tahoma" charset="0"/>
        </a:defRPr>
      </a:lvl7pPr>
      <a:lvl8pPr marL="3397250" algn="ctr" rtl="0" fontAlgn="base">
        <a:spcBef>
          <a:spcPts val="500"/>
        </a:spcBef>
        <a:spcAft>
          <a:spcPct val="0"/>
        </a:spcAft>
        <a:defRPr sz="2200">
          <a:solidFill>
            <a:schemeClr val="tx1"/>
          </a:solidFill>
          <a:latin typeface="Tahoma" charset="0"/>
          <a:ea typeface="+mn-ea"/>
          <a:cs typeface="+mn-cs"/>
          <a:sym typeface="Tahoma" charset="0"/>
        </a:defRPr>
      </a:lvl8pPr>
      <a:lvl9pPr marL="3854450" algn="ctr" rtl="0" fontAlgn="base">
        <a:spcBef>
          <a:spcPts val="500"/>
        </a:spcBef>
        <a:spcAft>
          <a:spcPct val="0"/>
        </a:spcAft>
        <a:defRPr sz="2200">
          <a:solidFill>
            <a:schemeClr val="tx1"/>
          </a:solidFill>
          <a:latin typeface="Tahoma" charset="0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95300"/>
            <a:ext cx="8178800" cy="165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9472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97100"/>
            <a:ext cx="8178800" cy="455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5" r:id="rId1"/>
    <p:sldLayoutId id="2147484656" r:id="rId2"/>
    <p:sldLayoutId id="2147484657" r:id="rId3"/>
    <p:sldLayoutId id="2147484658" r:id="rId4"/>
    <p:sldLayoutId id="2147484659" r:id="rId5"/>
    <p:sldLayoutId id="2147484660" r:id="rId6"/>
    <p:sldLayoutId id="2147484661" r:id="rId7"/>
    <p:sldLayoutId id="2147484662" r:id="rId8"/>
    <p:sldLayoutId id="2147484663" r:id="rId9"/>
    <p:sldLayoutId id="2147484664" r:id="rId10"/>
    <p:sldLayoutId id="2147484665" r:id="rId11"/>
  </p:sldLayoutIdLst>
  <p:transition xmlns:p14="http://schemas.microsoft.com/office/powerpoint/2010/main"/>
  <p:txStyles>
    <p:titleStyle>
      <a:lvl1pPr marL="328613" indent="-328613" algn="l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328613" indent="-328613" algn="l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2pPr>
      <a:lvl3pPr marL="328613" indent="-328613" algn="l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3pPr>
      <a:lvl4pPr marL="328613" indent="-328613" algn="l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4pPr>
      <a:lvl5pPr marL="328613" indent="-328613" algn="l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5pPr>
      <a:lvl6pPr marL="785813" indent="-328613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6pPr>
      <a:lvl7pPr marL="1243013" indent="-328613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7pPr>
      <a:lvl8pPr marL="1700213" indent="-328613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8pPr>
      <a:lvl9pPr marL="2157413" indent="-328613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9pPr>
    </p:titleStyle>
    <p:bodyStyle>
      <a:lvl1pPr marL="6350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1811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17272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2860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28575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3314700" indent="-431800" algn="l" rtl="0" fontAlgn="base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3771900" indent="-431800" algn="l" rtl="0" fontAlgn="base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4229100" indent="-431800" algn="l" rtl="0" fontAlgn="base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4686300" indent="-431800" algn="l" rtl="0" fontAlgn="base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14400"/>
            <a:ext cx="8178800" cy="579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6" r:id="rId1"/>
    <p:sldLayoutId id="2147484667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676" r:id="rId11"/>
  </p:sldLayoutIdLst>
  <p:transition xmlns:p14="http://schemas.microsoft.com/office/powerpoint/2010/main"/>
  <p:txStyles>
    <p:titleStyle>
      <a:lvl1pPr marL="328613" indent="-328613" algn="l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marL="328613" indent="-328613" algn="l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2pPr>
      <a:lvl3pPr marL="328613" indent="-328613" algn="l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3pPr>
      <a:lvl4pPr marL="328613" indent="-328613" algn="l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4pPr>
      <a:lvl5pPr marL="328613" indent="-328613" algn="l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5pPr>
      <a:lvl6pPr marL="785813" indent="-328613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6pPr>
      <a:lvl7pPr marL="1243013" indent="-328613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7pPr>
      <a:lvl8pPr marL="1700213" indent="-328613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8pPr>
      <a:lvl9pPr marL="2157413" indent="-328613" algn="l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9pPr>
    </p:titleStyle>
    <p:bodyStyle>
      <a:lvl1pPr marL="635000" indent="-431800" algn="l" rtl="0" eaLnBrk="0" fontAlgn="base" hangingPunct="0">
        <a:spcBef>
          <a:spcPts val="28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181100" indent="-431800" algn="l" rtl="0" eaLnBrk="0" fontAlgn="base" hangingPunct="0">
        <a:spcBef>
          <a:spcPts val="28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1727200" indent="-431800" algn="l" rtl="0" eaLnBrk="0" fontAlgn="base" hangingPunct="0">
        <a:spcBef>
          <a:spcPts val="28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286000" indent="-431800" algn="l" rtl="0" eaLnBrk="0" fontAlgn="base" hangingPunct="0">
        <a:spcBef>
          <a:spcPts val="28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2857500" indent="-431800" algn="l" rtl="0" eaLnBrk="0" fontAlgn="base" hangingPunct="0">
        <a:spcBef>
          <a:spcPts val="28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3314700" indent="-431800" algn="l" rtl="0" fontAlgn="base">
        <a:spcBef>
          <a:spcPts val="28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3771900" indent="-431800" algn="l" rtl="0" fontAlgn="base">
        <a:spcBef>
          <a:spcPts val="28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4229100" indent="-431800" algn="l" rtl="0" fontAlgn="base">
        <a:spcBef>
          <a:spcPts val="28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4686300" indent="-431800" algn="l" rtl="0" fontAlgn="base">
        <a:spcBef>
          <a:spcPts val="28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77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717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5715000"/>
            <a:ext cx="81788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  <p:sldLayoutId id="2147484678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686" r:id="rId10"/>
    <p:sldLayoutId id="214748468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92200"/>
            <a:ext cx="4660900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50800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0" y="4076700"/>
            <a:ext cx="4660900" cy="252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text styles</a:t>
            </a:r>
          </a:p>
          <a:p>
            <a:pPr lvl="1"/>
            <a:r>
              <a:rPr lang="en-US">
                <a:sym typeface="Copperplate" charset="0"/>
              </a:rPr>
              <a:t>Second level</a:t>
            </a:r>
          </a:p>
          <a:p>
            <a:pPr lvl="2"/>
            <a:r>
              <a:rPr lang="en-US">
                <a:sym typeface="Copperplate" charset="0"/>
              </a:rPr>
              <a:t>Third level</a:t>
            </a:r>
          </a:p>
          <a:p>
            <a:pPr lvl="3"/>
            <a:r>
              <a:rPr lang="en-US">
                <a:sym typeface="Copperplate" charset="0"/>
              </a:rPr>
              <a:t>Fourth level</a:t>
            </a:r>
          </a:p>
          <a:p>
            <a:pPr lvl="4"/>
            <a:r>
              <a:rPr lang="en-US">
                <a:sym typeface="Copperplat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FFBEF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FFFBEF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BEF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95300"/>
            <a:ext cx="8178800" cy="165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9840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97100"/>
            <a:ext cx="3873500" cy="455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8" r:id="rId1"/>
    <p:sldLayoutId id="2147484689" r:id="rId2"/>
    <p:sldLayoutId id="2147484690" r:id="rId3"/>
    <p:sldLayoutId id="2147484691" r:id="rId4"/>
    <p:sldLayoutId id="2147484692" r:id="rId5"/>
    <p:sldLayoutId id="2147484693" r:id="rId6"/>
    <p:sldLayoutId id="2147484694" r:id="rId7"/>
    <p:sldLayoutId id="2147484695" r:id="rId8"/>
    <p:sldLayoutId id="2147484696" r:id="rId9"/>
    <p:sldLayoutId id="2147484697" r:id="rId10"/>
    <p:sldLayoutId id="214748469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9pPr>
    </p:titleStyle>
    <p:bodyStyle>
      <a:lvl1pPr marL="4826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8890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12446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16510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20574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25146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29718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34290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38862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95300"/>
            <a:ext cx="8178800" cy="165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9963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97100"/>
            <a:ext cx="8178800" cy="455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9" r:id="rId1"/>
    <p:sldLayoutId id="2147484700" r:id="rId2"/>
    <p:sldLayoutId id="2147484701" r:id="rId3"/>
    <p:sldLayoutId id="2147484702" r:id="rId4"/>
    <p:sldLayoutId id="2147484703" r:id="rId5"/>
    <p:sldLayoutId id="2147484704" r:id="rId6"/>
    <p:sldLayoutId id="2147484705" r:id="rId7"/>
    <p:sldLayoutId id="2147484706" r:id="rId8"/>
    <p:sldLayoutId id="2147484707" r:id="rId9"/>
    <p:sldLayoutId id="2147484708" r:id="rId10"/>
    <p:sldLayoutId id="214748470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9pPr>
    </p:titleStyle>
    <p:bodyStyle>
      <a:lvl1pPr marL="4826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8890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12446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16510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20574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25146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29718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34290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38862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64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086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97100"/>
            <a:ext cx="3873500" cy="455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  <p:sp>
        <p:nvSpPr>
          <p:cNvPr id="100864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95300"/>
            <a:ext cx="8178800" cy="165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0" r:id="rId1"/>
    <p:sldLayoutId id="2147484711" r:id="rId2"/>
    <p:sldLayoutId id="2147484712" r:id="rId3"/>
    <p:sldLayoutId id="2147484713" r:id="rId4"/>
    <p:sldLayoutId id="2147484714" r:id="rId5"/>
    <p:sldLayoutId id="2147484715" r:id="rId6"/>
    <p:sldLayoutId id="2147484716" r:id="rId7"/>
    <p:sldLayoutId id="2147484717" r:id="rId8"/>
    <p:sldLayoutId id="2147484718" r:id="rId9"/>
    <p:sldLayoutId id="2147484719" r:id="rId10"/>
    <p:sldLayoutId id="214748472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9pPr>
    </p:titleStyle>
    <p:bodyStyle>
      <a:lvl1pPr marL="4826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8890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12446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16510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20574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25146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29718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34290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38862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95300"/>
            <a:ext cx="8178800" cy="165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10209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40400" y="2197100"/>
            <a:ext cx="3429000" cy="455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1" r:id="rId1"/>
    <p:sldLayoutId id="2147484722" r:id="rId2"/>
    <p:sldLayoutId id="2147484723" r:id="rId3"/>
    <p:sldLayoutId id="2147484724" r:id="rId4"/>
    <p:sldLayoutId id="2147484725" r:id="rId5"/>
    <p:sldLayoutId id="2147484726" r:id="rId6"/>
    <p:sldLayoutId id="2147484727" r:id="rId7"/>
    <p:sldLayoutId id="2147484728" r:id="rId8"/>
    <p:sldLayoutId id="2147484729" r:id="rId9"/>
    <p:sldLayoutId id="2147484730" r:id="rId10"/>
    <p:sldLayoutId id="214748473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9pPr>
    </p:titleStyle>
    <p:bodyStyle>
      <a:lvl1pPr marL="4826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8890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12446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16510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2057400" indent="-304800" algn="l" rtl="0" eaLnBrk="0" fontAlgn="base" hangingPunct="0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25146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29718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34290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3886200" indent="-304800" algn="l" rtl="0" fontAlgn="base">
        <a:spcBef>
          <a:spcPts val="2200"/>
        </a:spcBef>
        <a:spcAft>
          <a:spcPct val="0"/>
        </a:spcAft>
        <a:buSzPct val="4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21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33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1651000"/>
            <a:ext cx="47752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1033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0" y="4191000"/>
            <a:ext cx="4775200" cy="182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95300"/>
            <a:ext cx="8178800" cy="165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3" r:id="rId1"/>
    <p:sldLayoutId id="2147484744" r:id="rId2"/>
    <p:sldLayoutId id="2147484745" r:id="rId3"/>
    <p:sldLayoutId id="2147484746" r:id="rId4"/>
    <p:sldLayoutId id="2147484747" r:id="rId5"/>
    <p:sldLayoutId id="2147484748" r:id="rId6"/>
    <p:sldLayoutId id="2147484749" r:id="rId7"/>
    <p:sldLayoutId id="2147484750" r:id="rId8"/>
    <p:sldLayoutId id="2147484751" r:id="rId9"/>
    <p:sldLayoutId id="2147484752" r:id="rId10"/>
    <p:sldLayoutId id="214748475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9pPr>
    </p:titleStyle>
    <p:bodyStyle>
      <a:lvl1pPr marL="6731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2192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17653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3241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28956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3352800" indent="-431800" algn="l" rtl="0" fontAlgn="base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3810000" indent="-431800" algn="l" rtl="0" fontAlgn="base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4267200" indent="-431800" algn="l" rtl="0" fontAlgn="base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4724400" indent="-431800" algn="l" rtl="0" fontAlgn="base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155700"/>
            <a:ext cx="8178800" cy="2705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  <p:sp>
        <p:nvSpPr>
          <p:cNvPr id="10577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3924300"/>
            <a:ext cx="8178800" cy="115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text styles</a:t>
            </a:r>
          </a:p>
          <a:p>
            <a:pPr lvl="1"/>
            <a:r>
              <a:rPr lang="en-US">
                <a:sym typeface="Papyrus" charset="0"/>
              </a:rPr>
              <a:t>Second level</a:t>
            </a:r>
          </a:p>
          <a:p>
            <a:pPr lvl="2"/>
            <a:r>
              <a:rPr lang="en-US">
                <a:sym typeface="Papyrus" charset="0"/>
              </a:rPr>
              <a:t>Third level</a:t>
            </a:r>
          </a:p>
          <a:p>
            <a:pPr lvl="3"/>
            <a:r>
              <a:rPr lang="en-US">
                <a:sym typeface="Papyrus" charset="0"/>
              </a:rPr>
              <a:t>Fourth level</a:t>
            </a:r>
          </a:p>
          <a:p>
            <a:pPr lvl="4"/>
            <a:r>
              <a:rPr lang="en-US">
                <a:sym typeface="Papyru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4" r:id="rId1"/>
    <p:sldLayoutId id="2147484755" r:id="rId2"/>
    <p:sldLayoutId id="2147484756" r:id="rId3"/>
    <p:sldLayoutId id="2147484757" r:id="rId4"/>
    <p:sldLayoutId id="2147484758" r:id="rId5"/>
    <p:sldLayoutId id="2147484759" r:id="rId6"/>
    <p:sldLayoutId id="2147484760" r:id="rId7"/>
    <p:sldLayoutId id="2147484761" r:id="rId8"/>
    <p:sldLayoutId id="2147484762" r:id="rId9"/>
    <p:sldLayoutId id="2147484763" r:id="rId10"/>
    <p:sldLayoutId id="21474847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451100"/>
            <a:ext cx="8178800" cy="2705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pyru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782" r:id="rId7"/>
    <p:sldLayoutId id="2147484783" r:id="rId8"/>
    <p:sldLayoutId id="2147484784" r:id="rId9"/>
    <p:sldLayoutId id="2147484785" r:id="rId10"/>
    <p:sldLayoutId id="214748478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Papyru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Papyrus" charset="0"/>
          <a:ea typeface="ヒラギノ角ゴ ProN W3" charset="-128"/>
          <a:cs typeface="ヒラギノ角ゴ ProN W3" charset="-128"/>
          <a:sym typeface="Papyrus" charset="0"/>
        </a:defRPr>
      </a:lvl9pPr>
    </p:titleStyle>
    <p:bodyStyle>
      <a:lvl1pPr marL="6731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1pPr>
      <a:lvl2pPr marL="12192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2pPr>
      <a:lvl3pPr marL="17653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3pPr>
      <a:lvl4pPr marL="23241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4pPr>
      <a:lvl5pPr marL="2895600" indent="-431800" algn="l" rtl="0" eaLnBrk="0" fontAlgn="base" hangingPunct="0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5pPr>
      <a:lvl6pPr marL="3352800" indent="-431800" algn="l" rtl="0" fontAlgn="base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6pPr>
      <a:lvl7pPr marL="3810000" indent="-431800" algn="l" rtl="0" fontAlgn="base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7pPr>
      <a:lvl8pPr marL="4267200" indent="-431800" algn="l" rtl="0" fontAlgn="base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8pPr>
      <a:lvl9pPr marL="4724400" indent="-431800" algn="l" rtl="0" fontAlgn="base">
        <a:spcBef>
          <a:spcPts val="900"/>
        </a:spcBef>
        <a:spcAft>
          <a:spcPct val="0"/>
        </a:spcAft>
        <a:buSzPct val="4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Papyru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89000"/>
            <a:ext cx="81788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946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070100"/>
            <a:ext cx="81788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92163" name="Line 3"/>
          <p:cNvSpPr>
            <a:spLocks noChangeShapeType="1"/>
          </p:cNvSpPr>
          <p:nvPr/>
        </p:nvSpPr>
        <p:spPr bwMode="auto">
          <a:xfrm flipH="1">
            <a:off x="9144000" y="266700"/>
            <a:ext cx="0" cy="304800"/>
          </a:xfrm>
          <a:prstGeom prst="line">
            <a:avLst/>
          </a:prstGeom>
          <a:noFill/>
          <a:ln w="25400" cap="flat">
            <a:solidFill>
              <a:schemeClr val="tx1">
                <a:alpha val="4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" dist="25399" dir="54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2164" name="AutoShape 4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93599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2165" name="AutoShape 5">
            <a:hlinkClick r:id="" action="ppaction://hlinkshowjump?jump=previousslide"/>
          </p:cNvPr>
          <p:cNvSpPr>
            <a:spLocks/>
          </p:cNvSpPr>
          <p:nvPr/>
        </p:nvSpPr>
        <p:spPr bwMode="auto">
          <a:xfrm flipH="1">
            <a:off x="85852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92166" name="Picture 6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>
            <a:alphaModFix amt="60000"/>
          </a:blip>
          <a:srcRect/>
          <a:stretch>
            <a:fillRect/>
          </a:stretch>
        </p:blipFill>
        <p:spPr bwMode="auto">
          <a:xfrm>
            <a:off x="533400" y="254000"/>
            <a:ext cx="317500" cy="31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87" r:id="rId1"/>
    <p:sldLayoutId id="2147484788" r:id="rId2"/>
    <p:sldLayoutId id="2147484789" r:id="rId3"/>
    <p:sldLayoutId id="2147484790" r:id="rId4"/>
    <p:sldLayoutId id="2147484791" r:id="rId5"/>
    <p:sldLayoutId id="2147484792" r:id="rId6"/>
    <p:sldLayoutId id="2147484793" r:id="rId7"/>
    <p:sldLayoutId id="2147484794" r:id="rId8"/>
    <p:sldLayoutId id="2147484795" r:id="rId9"/>
    <p:sldLayoutId id="2147484796" r:id="rId10"/>
    <p:sldLayoutId id="214748479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604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462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018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47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opperplate" charset="0"/>
          <a:ea typeface="ヒラギノ明朝 ProN W3" charset="-128"/>
          <a:cs typeface="ヒラギノ明朝 ProN W3" charset="-128"/>
          <a:sym typeface="Copperplate" charset="0"/>
        </a:defRPr>
      </a:lvl9pPr>
    </p:titleStyle>
    <p:bodyStyle>
      <a:lvl1pPr marL="2921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1pPr>
      <a:lvl2pPr marL="8890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2pPr>
      <a:lvl3pPr marL="12319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3pPr>
      <a:lvl4pPr marL="15875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4pPr>
      <a:lvl5pPr marL="1930400" indent="-292100" algn="l" rtl="0" eaLnBrk="0" fontAlgn="base" hangingPunct="0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5pPr>
      <a:lvl6pPr marL="2387600" indent="-292100" algn="l" rtl="0" fontAlgn="base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6pPr>
      <a:lvl7pPr marL="2844800" indent="-292100" algn="l" rtl="0" fontAlgn="base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7pPr>
      <a:lvl8pPr marL="3302000" indent="-292100" algn="l" rtl="0" fontAlgn="base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8pPr>
      <a:lvl9pPr marL="3759200" indent="-292100" algn="l" rtl="0" fontAlgn="base">
        <a:spcBef>
          <a:spcPts val="2300"/>
        </a:spcBef>
        <a:spcAft>
          <a:spcPct val="0"/>
        </a:spcAft>
        <a:buClr>
          <a:srgbClr val="908971"/>
        </a:buClr>
        <a:buSzPct val="100000"/>
        <a:buFont typeface="Baskervill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askervill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89000"/>
            <a:ext cx="81788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93186" name="Line 2"/>
          <p:cNvSpPr>
            <a:spLocks noChangeShapeType="1"/>
          </p:cNvSpPr>
          <p:nvPr/>
        </p:nvSpPr>
        <p:spPr bwMode="auto">
          <a:xfrm flipH="1">
            <a:off x="9144000" y="266700"/>
            <a:ext cx="0" cy="304800"/>
          </a:xfrm>
          <a:prstGeom prst="line">
            <a:avLst/>
          </a:prstGeom>
          <a:noFill/>
          <a:ln w="25400" cap="flat">
            <a:solidFill>
              <a:schemeClr val="tx1">
                <a:alpha val="4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" dist="25399" dir="54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3187" name="AutoShape 3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93599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3188" name="AutoShape 4">
            <a:hlinkClick r:id="" action="ppaction://hlinkshowjump?jump=previousslide"/>
          </p:cNvPr>
          <p:cNvSpPr>
            <a:spLocks/>
          </p:cNvSpPr>
          <p:nvPr/>
        </p:nvSpPr>
        <p:spPr bwMode="auto">
          <a:xfrm flipH="1">
            <a:off x="85852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93189" name="Picture 5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>
            <a:alphaModFix amt="60000"/>
          </a:blip>
          <a:srcRect/>
          <a:stretch>
            <a:fillRect/>
          </a:stretch>
        </p:blipFill>
        <p:spPr bwMode="auto">
          <a:xfrm>
            <a:off x="533400" y="254000"/>
            <a:ext cx="317500" cy="31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6" r:id="rId9"/>
    <p:sldLayoutId id="2147484807" r:id="rId10"/>
    <p:sldLayoutId id="214748480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985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Line 1"/>
          <p:cNvSpPr>
            <a:spLocks noChangeShapeType="1"/>
          </p:cNvSpPr>
          <p:nvPr/>
        </p:nvSpPr>
        <p:spPr bwMode="auto">
          <a:xfrm flipH="1">
            <a:off x="9144000" y="266700"/>
            <a:ext cx="0" cy="304800"/>
          </a:xfrm>
          <a:prstGeom prst="line">
            <a:avLst/>
          </a:prstGeom>
          <a:noFill/>
          <a:ln w="25400" cap="flat">
            <a:solidFill>
              <a:schemeClr val="tx1">
                <a:alpha val="4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" dist="25399" dir="54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4210" name="AutoShape 2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93599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4211" name="AutoShape 3">
            <a:hlinkClick r:id="" action="ppaction://hlinkshowjump?jump=previousslide"/>
          </p:cNvPr>
          <p:cNvSpPr>
            <a:spLocks/>
          </p:cNvSpPr>
          <p:nvPr/>
        </p:nvSpPr>
        <p:spPr bwMode="auto">
          <a:xfrm flipH="1">
            <a:off x="85852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94212" name="Picture 4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>
            <a:alphaModFix amt="60000"/>
          </a:blip>
          <a:srcRect/>
          <a:stretch>
            <a:fillRect/>
          </a:stretch>
        </p:blipFill>
        <p:spPr bwMode="auto">
          <a:xfrm>
            <a:off x="533400" y="254000"/>
            <a:ext cx="317500" cy="31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9" r:id="rId1"/>
    <p:sldLayoutId id="2147484810" r:id="rId2"/>
    <p:sldLayoutId id="2147484811" r:id="rId3"/>
    <p:sldLayoutId id="2147484812" r:id="rId4"/>
    <p:sldLayoutId id="2147484813" r:id="rId5"/>
    <p:sldLayoutId id="2147484814" r:id="rId6"/>
    <p:sldLayoutId id="2147484815" r:id="rId7"/>
    <p:sldLayoutId id="2147484816" r:id="rId8"/>
    <p:sldLayoutId id="2147484817" r:id="rId9"/>
    <p:sldLayoutId id="2147484818" r:id="rId10"/>
    <p:sldLayoutId id="214748481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985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eaLnBrk="0" fontAlgn="base" hangingPunct="0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2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90600"/>
            <a:ext cx="81788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95234" name="Line 2"/>
          <p:cNvSpPr>
            <a:spLocks noChangeShapeType="1"/>
          </p:cNvSpPr>
          <p:nvPr/>
        </p:nvSpPr>
        <p:spPr bwMode="auto">
          <a:xfrm flipH="1">
            <a:off x="9144000" y="266700"/>
            <a:ext cx="0" cy="304800"/>
          </a:xfrm>
          <a:prstGeom prst="line">
            <a:avLst/>
          </a:prstGeom>
          <a:noFill/>
          <a:ln w="25400" cap="flat">
            <a:solidFill>
              <a:schemeClr val="tx1">
                <a:alpha val="4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" dist="25399" dir="54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5235" name="AutoShape 3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93599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5236" name="AutoShape 4">
            <a:hlinkClick r:id="" action="ppaction://hlinkshowjump?jump=previousslide"/>
          </p:cNvPr>
          <p:cNvSpPr>
            <a:spLocks/>
          </p:cNvSpPr>
          <p:nvPr/>
        </p:nvSpPr>
        <p:spPr bwMode="auto">
          <a:xfrm flipH="1">
            <a:off x="85852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95237" name="Picture 5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>
            <a:alphaModFix amt="60000"/>
          </a:blip>
          <a:srcRect/>
          <a:stretch>
            <a:fillRect/>
          </a:stretch>
        </p:blipFill>
        <p:spPr bwMode="auto">
          <a:xfrm>
            <a:off x="533400" y="254000"/>
            <a:ext cx="317500" cy="31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0" r:id="rId1"/>
    <p:sldLayoutId id="2147484821" r:id="rId2"/>
    <p:sldLayoutId id="2147484822" r:id="rId3"/>
    <p:sldLayoutId id="2147484823" r:id="rId4"/>
    <p:sldLayoutId id="2147484824" r:id="rId5"/>
    <p:sldLayoutId id="2147484825" r:id="rId6"/>
    <p:sldLayoutId id="2147484826" r:id="rId7"/>
    <p:sldLayoutId id="2147484827" r:id="rId8"/>
    <p:sldLayoutId id="2147484828" r:id="rId9"/>
    <p:sldLayoutId id="2147484829" r:id="rId10"/>
    <p:sldLayoutId id="214748483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60400" indent="-444500" algn="l" rtl="0" eaLnBrk="0" fontAlgn="base" hangingPunct="0">
        <a:spcBef>
          <a:spcPts val="4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444500" algn="l" rtl="0" eaLnBrk="0" fontAlgn="base" hangingPunct="0">
        <a:spcBef>
          <a:spcPts val="4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46200" indent="-444500" algn="l" rtl="0" eaLnBrk="0" fontAlgn="base" hangingPunct="0">
        <a:spcBef>
          <a:spcPts val="4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01800" indent="-444500" algn="l" rtl="0" eaLnBrk="0" fontAlgn="base" hangingPunct="0">
        <a:spcBef>
          <a:spcPts val="4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4700" indent="-444500" algn="l" rtl="0" eaLnBrk="0" fontAlgn="base" hangingPunct="0">
        <a:spcBef>
          <a:spcPts val="4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4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4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4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42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324100"/>
            <a:ext cx="8178800" cy="297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96258" name="Line 2"/>
          <p:cNvSpPr>
            <a:spLocks noChangeShapeType="1"/>
          </p:cNvSpPr>
          <p:nvPr/>
        </p:nvSpPr>
        <p:spPr bwMode="auto">
          <a:xfrm flipH="1">
            <a:off x="9144000" y="266700"/>
            <a:ext cx="0" cy="304800"/>
          </a:xfrm>
          <a:prstGeom prst="line">
            <a:avLst/>
          </a:prstGeom>
          <a:noFill/>
          <a:ln w="25400" cap="flat">
            <a:solidFill>
              <a:schemeClr val="tx1">
                <a:alpha val="4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" dist="25399" dir="54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6259" name="AutoShape 3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93599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6260" name="AutoShape 4">
            <a:hlinkClick r:id="" action="ppaction://hlinkshowjump?jump=previousslide"/>
          </p:cNvPr>
          <p:cNvSpPr>
            <a:spLocks/>
          </p:cNvSpPr>
          <p:nvPr/>
        </p:nvSpPr>
        <p:spPr bwMode="auto">
          <a:xfrm flipH="1">
            <a:off x="85852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96261" name="Picture 5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>
            <a:alphaModFix amt="60000"/>
          </a:blip>
          <a:srcRect/>
          <a:stretch>
            <a:fillRect/>
          </a:stretch>
        </p:blipFill>
        <p:spPr bwMode="auto">
          <a:xfrm>
            <a:off x="533400" y="254000"/>
            <a:ext cx="317500" cy="31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1" r:id="rId1"/>
    <p:sldLayoutId id="2147484832" r:id="rId2"/>
    <p:sldLayoutId id="2147484833" r:id="rId3"/>
    <p:sldLayoutId id="2147484834" r:id="rId4"/>
    <p:sldLayoutId id="2147484835" r:id="rId5"/>
    <p:sldLayoutId id="2147484836" r:id="rId6"/>
    <p:sldLayoutId id="2147484837" r:id="rId7"/>
    <p:sldLayoutId id="2147484838" r:id="rId8"/>
    <p:sldLayoutId id="2147484839" r:id="rId9"/>
    <p:sldLayoutId id="2147484840" r:id="rId10"/>
    <p:sldLayoutId id="214748484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09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56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5435600"/>
            <a:ext cx="81788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97283" name="Line 3"/>
          <p:cNvSpPr>
            <a:spLocks noChangeShapeType="1"/>
          </p:cNvSpPr>
          <p:nvPr/>
        </p:nvSpPr>
        <p:spPr bwMode="auto">
          <a:xfrm flipH="1">
            <a:off x="9144000" y="266700"/>
            <a:ext cx="0" cy="304800"/>
          </a:xfrm>
          <a:prstGeom prst="line">
            <a:avLst/>
          </a:prstGeom>
          <a:noFill/>
          <a:ln w="25400" cap="flat">
            <a:solidFill>
              <a:schemeClr val="tx1">
                <a:alpha val="4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" dist="25399" dir="54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7284" name="AutoShape 4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93599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7285" name="AutoShape 5">
            <a:hlinkClick r:id="" action="ppaction://hlinkshowjump?jump=previousslide"/>
          </p:cNvPr>
          <p:cNvSpPr>
            <a:spLocks/>
          </p:cNvSpPr>
          <p:nvPr/>
        </p:nvSpPr>
        <p:spPr bwMode="auto">
          <a:xfrm flipH="1">
            <a:off x="85852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97286" name="Picture 6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>
            <a:alphaModFix amt="60000"/>
          </a:blip>
          <a:srcRect/>
          <a:stretch>
            <a:fillRect/>
          </a:stretch>
        </p:blipFill>
        <p:spPr bwMode="auto">
          <a:xfrm>
            <a:off x="533400" y="254000"/>
            <a:ext cx="317500" cy="31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42" r:id="rId1"/>
    <p:sldLayoutId id="2147484843" r:id="rId2"/>
    <p:sldLayoutId id="2147484844" r:id="rId3"/>
    <p:sldLayoutId id="2147484845" r:id="rId4"/>
    <p:sldLayoutId id="2147484846" r:id="rId5"/>
    <p:sldLayoutId id="2147484847" r:id="rId6"/>
    <p:sldLayoutId id="2147484848" r:id="rId7"/>
    <p:sldLayoutId id="2147484849" r:id="rId8"/>
    <p:sldLayoutId id="2147484850" r:id="rId9"/>
    <p:sldLayoutId id="2147484851" r:id="rId10"/>
    <p:sldLayoutId id="214748485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282700"/>
            <a:ext cx="81788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68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3924300"/>
            <a:ext cx="81788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98307" name="Line 3"/>
          <p:cNvSpPr>
            <a:spLocks noChangeShapeType="1"/>
          </p:cNvSpPr>
          <p:nvPr/>
        </p:nvSpPr>
        <p:spPr bwMode="auto">
          <a:xfrm>
            <a:off x="838200" y="3797300"/>
            <a:ext cx="8458200" cy="0"/>
          </a:xfrm>
          <a:prstGeom prst="line">
            <a:avLst/>
          </a:prstGeom>
          <a:noFill/>
          <a:ln w="12700" cap="flat">
            <a:solidFill>
              <a:srgbClr val="A7AAA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8308" name="Line 4"/>
          <p:cNvSpPr>
            <a:spLocks noChangeShapeType="1"/>
          </p:cNvSpPr>
          <p:nvPr/>
        </p:nvSpPr>
        <p:spPr bwMode="auto">
          <a:xfrm flipH="1">
            <a:off x="9144000" y="266700"/>
            <a:ext cx="0" cy="304800"/>
          </a:xfrm>
          <a:prstGeom prst="line">
            <a:avLst/>
          </a:prstGeom>
          <a:noFill/>
          <a:ln w="25400" cap="flat">
            <a:solidFill>
              <a:schemeClr val="tx1">
                <a:alpha val="4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" dist="25399" dir="54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8309" name="AutoShape 5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93599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8310" name="AutoShape 6">
            <a:hlinkClick r:id="" action="ppaction://hlinkshowjump?jump=previousslide"/>
          </p:cNvPr>
          <p:cNvSpPr>
            <a:spLocks/>
          </p:cNvSpPr>
          <p:nvPr/>
        </p:nvSpPr>
        <p:spPr bwMode="auto">
          <a:xfrm flipH="1">
            <a:off x="85852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98311" name="Picture 7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>
            <a:alphaModFix amt="60000"/>
          </a:blip>
          <a:srcRect/>
          <a:stretch>
            <a:fillRect/>
          </a:stretch>
        </p:blipFill>
        <p:spPr bwMode="auto">
          <a:xfrm>
            <a:off x="533400" y="254000"/>
            <a:ext cx="317500" cy="31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53" r:id="rId1"/>
    <p:sldLayoutId id="2147484854" r:id="rId2"/>
    <p:sldLayoutId id="2147484855" r:id="rId3"/>
    <p:sldLayoutId id="2147484856" r:id="rId4"/>
    <p:sldLayoutId id="2147484857" r:id="rId5"/>
    <p:sldLayoutId id="2147484858" r:id="rId6"/>
    <p:sldLayoutId id="2147484859" r:id="rId7"/>
    <p:sldLayoutId id="2147484860" r:id="rId8"/>
    <p:sldLayoutId id="2147484861" r:id="rId9"/>
    <p:sldLayoutId id="2147484862" r:id="rId10"/>
    <p:sldLayoutId id="214748486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707272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A7AAAB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A7AAAB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A7AAAB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A7AAAB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A7AAAB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A7AAAB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A7AAAB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A7AAAB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A7AAAB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6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89000"/>
            <a:ext cx="81788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806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070100"/>
            <a:ext cx="3941763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99331" name="Line 3"/>
          <p:cNvSpPr>
            <a:spLocks noChangeShapeType="1"/>
          </p:cNvSpPr>
          <p:nvPr/>
        </p:nvSpPr>
        <p:spPr bwMode="auto">
          <a:xfrm flipH="1">
            <a:off x="9144000" y="266700"/>
            <a:ext cx="0" cy="304800"/>
          </a:xfrm>
          <a:prstGeom prst="line">
            <a:avLst/>
          </a:prstGeom>
          <a:noFill/>
          <a:ln w="25400" cap="flat">
            <a:solidFill>
              <a:schemeClr val="tx1">
                <a:alpha val="4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" dist="25399" dir="54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9332" name="AutoShape 4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93599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9333" name="AutoShape 5">
            <a:hlinkClick r:id="" action="ppaction://hlinkshowjump?jump=previousslide"/>
          </p:cNvPr>
          <p:cNvSpPr>
            <a:spLocks/>
          </p:cNvSpPr>
          <p:nvPr/>
        </p:nvSpPr>
        <p:spPr bwMode="auto">
          <a:xfrm flipH="1">
            <a:off x="85852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99334" name="Picture 6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>
            <a:alphaModFix amt="60000"/>
          </a:blip>
          <a:srcRect/>
          <a:stretch>
            <a:fillRect/>
          </a:stretch>
        </p:blipFill>
        <p:spPr bwMode="auto">
          <a:xfrm>
            <a:off x="533400" y="254000"/>
            <a:ext cx="317500" cy="31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89000"/>
            <a:ext cx="81788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929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070100"/>
            <a:ext cx="81788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0355" name="Line 3"/>
          <p:cNvSpPr>
            <a:spLocks noChangeShapeType="1"/>
          </p:cNvSpPr>
          <p:nvPr/>
        </p:nvSpPr>
        <p:spPr bwMode="auto">
          <a:xfrm flipH="1">
            <a:off x="9144000" y="266700"/>
            <a:ext cx="0" cy="304800"/>
          </a:xfrm>
          <a:prstGeom prst="line">
            <a:avLst/>
          </a:prstGeom>
          <a:noFill/>
          <a:ln w="25400" cap="flat">
            <a:solidFill>
              <a:schemeClr val="tx1">
                <a:alpha val="4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" dist="25399" dir="54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0356" name="AutoShape 4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93599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0357" name="AutoShape 5">
            <a:hlinkClick r:id="" action="ppaction://hlinkshowjump?jump=previousslide"/>
          </p:cNvPr>
          <p:cNvSpPr>
            <a:spLocks/>
          </p:cNvSpPr>
          <p:nvPr/>
        </p:nvSpPr>
        <p:spPr bwMode="auto">
          <a:xfrm flipH="1">
            <a:off x="85852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00358" name="Picture 6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>
            <a:alphaModFix amt="60000"/>
          </a:blip>
          <a:srcRect/>
          <a:stretch>
            <a:fillRect/>
          </a:stretch>
        </p:blipFill>
        <p:spPr bwMode="auto">
          <a:xfrm>
            <a:off x="533400" y="254000"/>
            <a:ext cx="317500" cy="31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  <p:sldLayoutId id="2147484884" r:id="rId10"/>
    <p:sldLayoutId id="214748488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25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052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889000"/>
            <a:ext cx="45847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052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2070100"/>
            <a:ext cx="45847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1380" name="Line 4"/>
          <p:cNvSpPr>
            <a:spLocks noChangeShapeType="1"/>
          </p:cNvSpPr>
          <p:nvPr/>
        </p:nvSpPr>
        <p:spPr bwMode="auto">
          <a:xfrm flipH="1">
            <a:off x="9144000" y="266700"/>
            <a:ext cx="0" cy="304800"/>
          </a:xfrm>
          <a:prstGeom prst="line">
            <a:avLst/>
          </a:prstGeom>
          <a:noFill/>
          <a:ln w="25400" cap="flat">
            <a:solidFill>
              <a:schemeClr val="tx1">
                <a:alpha val="4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" dist="25399" dir="54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1381" name="AutoShape 5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93599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1382" name="AutoShape 6">
            <a:hlinkClick r:id="" action="ppaction://hlinkshowjump?jump=previousslide"/>
          </p:cNvPr>
          <p:cNvSpPr>
            <a:spLocks/>
          </p:cNvSpPr>
          <p:nvPr/>
        </p:nvSpPr>
        <p:spPr bwMode="auto">
          <a:xfrm flipH="1">
            <a:off x="85852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01383" name="Picture 7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>
            <a:alphaModFix amt="60000"/>
          </a:blip>
          <a:srcRect/>
          <a:stretch>
            <a:fillRect/>
          </a:stretch>
        </p:blipFill>
        <p:spPr bwMode="auto">
          <a:xfrm>
            <a:off x="533400" y="254000"/>
            <a:ext cx="317500" cy="31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86" r:id="rId1"/>
    <p:sldLayoutId id="2147484887" r:id="rId2"/>
    <p:sldLayoutId id="2147484888" r:id="rId3"/>
    <p:sldLayoutId id="2147484889" r:id="rId4"/>
    <p:sldLayoutId id="2147484890" r:id="rId5"/>
    <p:sldLayoutId id="2147484891" r:id="rId6"/>
    <p:sldLayoutId id="2147484892" r:id="rId7"/>
    <p:sldLayoutId id="2147484893" r:id="rId8"/>
    <p:sldLayoutId id="2147484894" r:id="rId9"/>
    <p:sldLayoutId id="2147484895" r:id="rId10"/>
    <p:sldLayoutId id="214748489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A7AAAB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016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eaLnBrk="0" fontAlgn="base" hangingPunct="0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3000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53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175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04900"/>
            <a:ext cx="45847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17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3746500"/>
            <a:ext cx="45847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2404" name="Line 4"/>
          <p:cNvSpPr>
            <a:spLocks noChangeShapeType="1"/>
          </p:cNvSpPr>
          <p:nvPr/>
        </p:nvSpPr>
        <p:spPr bwMode="auto">
          <a:xfrm flipH="1">
            <a:off x="9144000" y="266700"/>
            <a:ext cx="0" cy="304800"/>
          </a:xfrm>
          <a:prstGeom prst="line">
            <a:avLst/>
          </a:prstGeom>
          <a:noFill/>
          <a:ln w="25400" cap="flat">
            <a:solidFill>
              <a:schemeClr val="tx1">
                <a:alpha val="4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" dist="25399" dir="54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2405" name="AutoShape 5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93599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2406" name="AutoShape 6">
            <a:hlinkClick r:id="" action="ppaction://hlinkshowjump?jump=previousslide"/>
          </p:cNvPr>
          <p:cNvSpPr>
            <a:spLocks/>
          </p:cNvSpPr>
          <p:nvPr/>
        </p:nvSpPr>
        <p:spPr bwMode="auto">
          <a:xfrm flipH="1">
            <a:off x="8585200" y="266700"/>
            <a:ext cx="304800" cy="304800"/>
          </a:xfrm>
          <a:prstGeom prst="rightArrow">
            <a:avLst>
              <a:gd name="adj1" fmla="val 40741"/>
              <a:gd name="adj2" fmla="val 66667"/>
            </a:avLst>
          </a:prstGeom>
          <a:solidFill>
            <a:schemeClr val="accent1">
              <a:alpha val="59999"/>
            </a:schemeClr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02407" name="Picture 7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>
            <a:alphaModFix amt="60000"/>
          </a:blip>
          <a:srcRect/>
          <a:stretch>
            <a:fillRect/>
          </a:stretch>
        </p:blipFill>
        <p:spPr bwMode="auto">
          <a:xfrm>
            <a:off x="533400" y="254000"/>
            <a:ext cx="317500" cy="31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25400" dist="12699" dir="16200000" algn="ctr" rotWithShape="0">
              <a:srgbClr val="000000">
                <a:alpha val="79999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97" r:id="rId1"/>
    <p:sldLayoutId id="2147484898" r:id="rId2"/>
    <p:sldLayoutId id="2147484899" r:id="rId3"/>
    <p:sldLayoutId id="2147484900" r:id="rId4"/>
    <p:sldLayoutId id="2147484901" r:id="rId5"/>
    <p:sldLayoutId id="2147484902" r:id="rId6"/>
    <p:sldLayoutId id="2147484903" r:id="rId7"/>
    <p:sldLayoutId id="2147484904" r:id="rId8"/>
    <p:sldLayoutId id="2147484905" r:id="rId9"/>
    <p:sldLayoutId id="2147484906" r:id="rId10"/>
    <p:sldLayoutId id="214748490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A7AAAB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A7AAAB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193675" indent="-193675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93675" indent="-193675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3675" indent="-193675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93675" indent="-193675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3675" indent="-193675"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650875" indent="-193675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108075" indent="-193675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65275" indent="-193675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2022475" indent="-193675" algn="ct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6" Type="http://schemas.openxmlformats.org/officeDocument/2006/relationships/image" Target="../media/image98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wmf"/><Relationship Id="rId20" Type="http://schemas.openxmlformats.org/officeDocument/2006/relationships/image" Target="../media/image106.w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103.wmf"/><Relationship Id="rId12" Type="http://schemas.openxmlformats.org/officeDocument/2006/relationships/oleObject" Target="../embeddings/oleObject9.bin"/><Relationship Id="rId13" Type="http://schemas.openxmlformats.org/officeDocument/2006/relationships/oleObject" Target="../embeddings/oleObject10.bin"/><Relationship Id="rId14" Type="http://schemas.openxmlformats.org/officeDocument/2006/relationships/oleObject" Target="../embeddings/oleObject11.bin"/><Relationship Id="rId15" Type="http://schemas.openxmlformats.org/officeDocument/2006/relationships/oleObject" Target="../embeddings/oleObject12.bin"/><Relationship Id="rId16" Type="http://schemas.openxmlformats.org/officeDocument/2006/relationships/image" Target="../media/image104.wmf"/><Relationship Id="rId17" Type="http://schemas.openxmlformats.org/officeDocument/2006/relationships/oleObject" Target="../embeddings/oleObject13.bin"/><Relationship Id="rId18" Type="http://schemas.openxmlformats.org/officeDocument/2006/relationships/image" Target="../media/image105.wmf"/><Relationship Id="rId19" Type="http://schemas.openxmlformats.org/officeDocument/2006/relationships/oleObject" Target="../embeddings/oleObject1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00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01.wmf"/><Relationship Id="rId8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114.wmf"/><Relationship Id="rId5" Type="http://schemas.openxmlformats.org/officeDocument/2006/relationships/image" Target="../media/image11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118.wmf"/><Relationship Id="rId5" Type="http://schemas.openxmlformats.org/officeDocument/2006/relationships/image" Target="../media/image11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8.wmf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image" Target="../media/image69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7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125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3.emf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8.wmf"/><Relationship Id="rId12" Type="http://schemas.openxmlformats.org/officeDocument/2006/relationships/image" Target="../media/image130.png"/><Relationship Id="rId13" Type="http://schemas.openxmlformats.org/officeDocument/2006/relationships/image" Target="../media/image131.emf"/><Relationship Id="rId1" Type="http://schemas.openxmlformats.org/officeDocument/2006/relationships/vmlDrawing" Target="../drawings/vmlDrawing5.vml"/><Relationship Id="rId2" Type="http://schemas.microsoft.com/office/2007/relationships/media" Target="file:///C:\Users\feist\Documents\work\hulk_bak\talks\IMPRS-APS-hearing_2008_nsTPDI_Stefan\wf_cp.avi" TargetMode="External"/><Relationship Id="rId3" Type="http://schemas.openxmlformats.org/officeDocument/2006/relationships/video" Target="file:///C:\Users\feist\Documents\work\hulk_bak\talks\IMPRS-APS-hearing_2008_nsTPDI_Stefan\wf_cp.avi" TargetMode="External"/><Relationship Id="rId4" Type="http://schemas.openxmlformats.org/officeDocument/2006/relationships/slideLayout" Target="../slideLayouts/slideLayout13.xml"/><Relationship Id="rId5" Type="http://schemas.openxmlformats.org/officeDocument/2006/relationships/image" Target="../media/image129.png"/><Relationship Id="rId6" Type="http://schemas.openxmlformats.org/officeDocument/2006/relationships/oleObject" Target="../embeddings/oleObject17.bin"/><Relationship Id="rId7" Type="http://schemas.openxmlformats.org/officeDocument/2006/relationships/image" Target="../media/image126.wmf"/><Relationship Id="rId8" Type="http://schemas.openxmlformats.org/officeDocument/2006/relationships/oleObject" Target="../embeddings/oleObject18.bin"/><Relationship Id="rId9" Type="http://schemas.openxmlformats.org/officeDocument/2006/relationships/image" Target="../media/image127.wmf"/><Relationship Id="rId10" Type="http://schemas.openxmlformats.org/officeDocument/2006/relationships/oleObject" Target="../embeddings/oleObject1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134.w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135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4" Type="http://schemas.openxmlformats.org/officeDocument/2006/relationships/image" Target="../media/image138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0.png"/><Relationship Id="rId3" Type="http://schemas.openxmlformats.org/officeDocument/2006/relationships/image" Target="../media/image14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5.jpeg"/><Relationship Id="rId3" Type="http://schemas.openxmlformats.org/officeDocument/2006/relationships/image" Target="../media/image1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3.jpeg"/><Relationship Id="rId3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145.wmf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oleObject" Target="../embeddings/oleObject23.bin"/><Relationship Id="rId8" Type="http://schemas.openxmlformats.org/officeDocument/2006/relationships/image" Target="../media/image146.wmf"/><Relationship Id="rId9" Type="http://schemas.openxmlformats.org/officeDocument/2006/relationships/oleObject" Target="../embeddings/oleObject24.bin"/><Relationship Id="rId10" Type="http://schemas.openxmlformats.org/officeDocument/2006/relationships/image" Target="../media/image147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151.wmf"/><Relationship Id="rId6" Type="http://schemas.openxmlformats.org/officeDocument/2006/relationships/oleObject" Target="../embeddings/oleObject26.bin"/><Relationship Id="rId7" Type="http://schemas.openxmlformats.org/officeDocument/2006/relationships/image" Target="../media/image152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153.wmf"/><Relationship Id="rId5" Type="http://schemas.openxmlformats.org/officeDocument/2006/relationships/image" Target="../media/image155.png"/><Relationship Id="rId6" Type="http://schemas.openxmlformats.org/officeDocument/2006/relationships/image" Target="../media/image156.png"/><Relationship Id="rId7" Type="http://schemas.openxmlformats.org/officeDocument/2006/relationships/oleObject" Target="../embeddings/oleObject28.bin"/><Relationship Id="rId8" Type="http://schemas.openxmlformats.org/officeDocument/2006/relationships/image" Target="../media/image154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oleObject" Target="../embeddings/oleObject29.bin"/><Relationship Id="rId6" Type="http://schemas.openxmlformats.org/officeDocument/2006/relationships/image" Target="../media/image159.wmf"/><Relationship Id="rId7" Type="http://schemas.openxmlformats.org/officeDocument/2006/relationships/image" Target="../media/image163.png"/><Relationship Id="rId8" Type="http://schemas.openxmlformats.org/officeDocument/2006/relationships/oleObject" Target="../embeddings/oleObject30.bin"/><Relationship Id="rId9" Type="http://schemas.openxmlformats.org/officeDocument/2006/relationships/image" Target="../media/image160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4.png"/><Relationship Id="rId3" Type="http://schemas.openxmlformats.org/officeDocument/2006/relationships/image" Target="../media/image1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4.png"/><Relationship Id="rId3" Type="http://schemas.openxmlformats.org/officeDocument/2006/relationships/image" Target="../media/image1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5.png"/><Relationship Id="rId12" Type="http://schemas.openxmlformats.org/officeDocument/2006/relationships/image" Target="../media/image176.png"/><Relationship Id="rId13" Type="http://schemas.openxmlformats.org/officeDocument/2006/relationships/image" Target="../media/image177.jpeg"/><Relationship Id="rId14" Type="http://schemas.openxmlformats.org/officeDocument/2006/relationships/image" Target="../media/image178.png"/><Relationship Id="rId15" Type="http://schemas.openxmlformats.org/officeDocument/2006/relationships/image" Target="../media/image179.gif"/><Relationship Id="rId16" Type="http://schemas.openxmlformats.org/officeDocument/2006/relationships/image" Target="../media/image180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7.png"/><Relationship Id="rId4" Type="http://schemas.openxmlformats.org/officeDocument/2006/relationships/image" Target="../media/image168.jpeg"/><Relationship Id="rId5" Type="http://schemas.openxmlformats.org/officeDocument/2006/relationships/image" Target="../media/image169.jpeg"/><Relationship Id="rId6" Type="http://schemas.openxmlformats.org/officeDocument/2006/relationships/image" Target="../media/image170.jpeg"/><Relationship Id="rId7" Type="http://schemas.openxmlformats.org/officeDocument/2006/relationships/image" Target="../media/image171.jpeg"/><Relationship Id="rId8" Type="http://schemas.openxmlformats.org/officeDocument/2006/relationships/image" Target="../media/image172.jpeg"/><Relationship Id="rId9" Type="http://schemas.openxmlformats.org/officeDocument/2006/relationships/image" Target="../media/image173.jpeg"/><Relationship Id="rId10" Type="http://schemas.openxmlformats.org/officeDocument/2006/relationships/image" Target="../media/image1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emf"/><Relationship Id="rId9" Type="http://schemas.openxmlformats.org/officeDocument/2006/relationships/image" Target="../media/image89.emf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10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10160000" cy="3886200"/>
          </a:xfrm>
        </p:spPr>
        <p:txBody>
          <a:bodyPr rIns="141110"/>
          <a:lstStyle/>
          <a:p>
            <a:pPr indent="0" eaLnBrk="1" hangingPunct="1"/>
            <a:r>
              <a:rPr lang="en-US" sz="4000" b="1" dirty="0" smtClean="0">
                <a:solidFill>
                  <a:srgbClr val="FFFF00"/>
                </a:solidFill>
              </a:rPr>
              <a:t>Recent Advances in Computational Methods for the Solution of the Time-Dependent Schrödinger Equation</a:t>
            </a:r>
            <a:r>
              <a:rPr lang="en-US" b="1" dirty="0">
                <a:solidFill>
                  <a:srgbClr val="FFFF00"/>
                </a:solidFill>
                <a:latin typeface="Arial" charset="0"/>
                <a:ea typeface="ヒラギノ角ゴ ProN W6" charset="-128"/>
                <a:cs typeface="ヒラギノ角ゴ ProN W6" charset="-128"/>
                <a:sym typeface="Arial" charset="0"/>
              </a:rPr>
              <a:t/>
            </a:r>
            <a:br>
              <a:rPr lang="en-US" b="1" dirty="0">
                <a:solidFill>
                  <a:srgbClr val="FFFF00"/>
                </a:solidFill>
                <a:latin typeface="Arial" charset="0"/>
                <a:ea typeface="ヒラギノ角ゴ ProN W6" charset="-128"/>
                <a:cs typeface="ヒラギノ角ゴ ProN W6" charset="-128"/>
                <a:sym typeface="Arial" charset="0"/>
              </a:rPr>
            </a:br>
            <a:r>
              <a:rPr lang="en-US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 </a:t>
            </a:r>
            <a:endParaRPr lang="en-US" b="1" dirty="0">
              <a:solidFill>
                <a:srgbClr val="FFFF00"/>
              </a:solidFill>
              <a:latin typeface="Arial" charset="0"/>
              <a:ea typeface="ヒラギノ角ゴ ProN W6" charset="-128"/>
              <a:cs typeface="ヒラギノ角ゴ ProN W6" charset="-128"/>
              <a:sym typeface="Arial" charset="0"/>
            </a:endParaRPr>
          </a:p>
        </p:txBody>
      </p:sp>
      <p:sp>
        <p:nvSpPr>
          <p:cNvPr id="19671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22600" y="3276600"/>
            <a:ext cx="6934200" cy="520700"/>
          </a:xfrm>
        </p:spPr>
        <p:txBody>
          <a:bodyPr rIns="141110"/>
          <a:lstStyle/>
          <a:p>
            <a:pPr indent="0" eaLnBrk="1" hangingPunct="1"/>
            <a:r>
              <a:rPr lang="en-US" sz="2900" dirty="0">
                <a:solidFill>
                  <a:srgbClr val="00FFFF"/>
                </a:solidFill>
              </a:rPr>
              <a:t>B. I. Schneider</a:t>
            </a:r>
          </a:p>
        </p:txBody>
      </p:sp>
      <p:sp>
        <p:nvSpPr>
          <p:cNvPr id="1967108" name="Rectangle 3"/>
          <p:cNvSpPr>
            <a:spLocks/>
          </p:cNvSpPr>
          <p:nvPr/>
        </p:nvSpPr>
        <p:spPr bwMode="auto">
          <a:xfrm>
            <a:off x="3284818" y="3810000"/>
            <a:ext cx="6858000" cy="17697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5155" bIns="0">
            <a:prstTxWarp prst="textNoShape">
              <a:avLst/>
            </a:prstTxWarp>
            <a:spAutoFit/>
          </a:bodyPr>
          <a:lstStyle/>
          <a:p>
            <a:pPr marL="44450">
              <a:spcBef>
                <a:spcPts val="638"/>
              </a:spcBef>
            </a:pPr>
            <a:r>
              <a:rPr lang="en-US" sz="2000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Applied and Computational Mathematics Division</a:t>
            </a:r>
            <a:endParaRPr lang="en-US" sz="2000" dirty="0">
              <a:solidFill>
                <a:srgbClr val="FFFF00"/>
              </a:solidFill>
              <a:latin typeface="Chalkboard" charset="0"/>
              <a:ea typeface="Chalkboard" charset="0"/>
              <a:cs typeface="Chalkboard" charset="0"/>
              <a:sym typeface="Chalkboard" charset="0"/>
            </a:endParaRPr>
          </a:p>
          <a:p>
            <a:pPr marL="44450">
              <a:spcBef>
                <a:spcPts val="638"/>
              </a:spcBef>
            </a:pPr>
            <a:r>
              <a:rPr lang="en-US" sz="2000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 National Institute of Standards and Technology </a:t>
            </a:r>
            <a:endParaRPr lang="en-US" sz="2000" dirty="0">
              <a:solidFill>
                <a:srgbClr val="FFFF00"/>
              </a:solidFill>
              <a:latin typeface="Chalkboard" charset="0"/>
              <a:ea typeface="Chalkboard" charset="0"/>
              <a:cs typeface="Chalkboard" charset="0"/>
              <a:sym typeface="Chalkboard" charset="0"/>
            </a:endParaRPr>
          </a:p>
          <a:p>
            <a:pPr marL="44450">
              <a:spcBef>
                <a:spcPts val="638"/>
              </a:spcBef>
            </a:pPr>
            <a:r>
              <a:rPr lang="en-US" sz="2000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Gaithersburg, MD </a:t>
            </a:r>
            <a:r>
              <a:rPr lang="en-US" sz="2000" dirty="0">
                <a:solidFill>
                  <a:srgbClr val="FFFF00"/>
                </a:solidFill>
                <a:latin typeface="ChalkboardSE-Regular"/>
              </a:rPr>
              <a:t>20899-</a:t>
            </a:r>
            <a:r>
              <a:rPr lang="en-US" sz="2000" dirty="0" smtClean="0">
                <a:solidFill>
                  <a:srgbClr val="FFFF00"/>
                </a:solidFill>
                <a:latin typeface="ChalkboardSE-Regular"/>
              </a:rPr>
              <a:t>8910</a:t>
            </a:r>
            <a:r>
              <a:rPr lang="en-US" sz="2000" dirty="0" smtClean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, </a:t>
            </a:r>
            <a:r>
              <a:rPr lang="en-US" sz="2000" dirty="0">
                <a:solidFill>
                  <a:srgbClr val="FFFF00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USA</a:t>
            </a:r>
            <a:r>
              <a:rPr lang="en-US" sz="2000" dirty="0" smtClean="0">
                <a:solidFill>
                  <a:srgbClr val="00FFFF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 </a:t>
            </a:r>
          </a:p>
          <a:p>
            <a:pPr marL="44450">
              <a:spcBef>
                <a:spcPts val="638"/>
              </a:spcBef>
            </a:pPr>
            <a:r>
              <a:rPr lang="en-US" sz="2000" dirty="0" smtClean="0">
                <a:solidFill>
                  <a:srgbClr val="00FFFF"/>
                </a:solidFill>
                <a:latin typeface="Chalkboard" charset="0"/>
                <a:ea typeface="Chalkboard" charset="0"/>
                <a:cs typeface="Chalkboard" charset="0"/>
                <a:sym typeface="Chalkboard" charset="0"/>
              </a:rPr>
              <a:t>December 16, 2014</a:t>
            </a:r>
          </a:p>
          <a:p>
            <a:pPr marL="44450" algn="l"/>
            <a:endParaRPr lang="en-US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1"/>
          <p:cNvSpPr>
            <a:spLocks noGrp="1" noChangeArrowheads="1"/>
          </p:cNvSpPr>
          <p:nvPr>
            <p:ph type="title"/>
          </p:nvPr>
        </p:nvSpPr>
        <p:spPr>
          <a:xfrm>
            <a:off x="266700" y="1143000"/>
            <a:ext cx="9664700" cy="381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200" dirty="0">
                <a:solidFill>
                  <a:srgbClr val="FF0000"/>
                </a:solidFill>
              </a:rPr>
              <a:t>Properties of Operators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74275" name="Rectangle 2"/>
          <p:cNvSpPr>
            <a:spLocks/>
          </p:cNvSpPr>
          <p:nvPr/>
        </p:nvSpPr>
        <p:spPr bwMode="auto">
          <a:xfrm>
            <a:off x="314325" y="2254250"/>
            <a:ext cx="92583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Matrix Elements “Simple” for Local Operators if DVR Quadrature Rule Valid</a:t>
            </a:r>
          </a:p>
        </p:txBody>
      </p:sp>
      <p:sp>
        <p:nvSpPr>
          <p:cNvPr id="1974276" name="Rectangle 3"/>
          <p:cNvSpPr>
            <a:spLocks/>
          </p:cNvSpPr>
          <p:nvPr/>
        </p:nvSpPr>
        <p:spPr bwMode="auto">
          <a:xfrm>
            <a:off x="417513" y="4368800"/>
            <a:ext cx="8801100" cy="166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Kinetic Energy Matrix Elements Evaluated Either Analytically or Via Quadrature Rule</a:t>
            </a:r>
          </a:p>
          <a:p>
            <a:endParaRPr lang="en-US" sz="3000">
              <a:solidFill>
                <a:srgbClr val="0000F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r>
              <a:rPr lang="en-US" sz="240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* an example in cartesian coordinates but similar for all systems</a:t>
            </a:r>
          </a:p>
        </p:txBody>
      </p:sp>
      <p:pic>
        <p:nvPicPr>
          <p:cNvPr id="19742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25" y="3429000"/>
            <a:ext cx="9832975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7427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25" y="6096000"/>
            <a:ext cx="9301163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7427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333500"/>
            <a:ext cx="3238500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1"/>
          <p:cNvSpPr>
            <a:spLocks noGrp="1" noChangeArrowheads="1"/>
          </p:cNvSpPr>
          <p:nvPr>
            <p:ph type="title"/>
          </p:nvPr>
        </p:nvSpPr>
        <p:spPr>
          <a:xfrm>
            <a:off x="266700" y="1143000"/>
            <a:ext cx="9664700" cy="381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200" dirty="0" smtClean="0">
                <a:solidFill>
                  <a:srgbClr val="FF0000"/>
                </a:solidFill>
              </a:rPr>
              <a:t>Short Digression for the Cognoscenti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74275" name="Rectangle 2"/>
          <p:cNvSpPr>
            <a:spLocks/>
          </p:cNvSpPr>
          <p:nvPr/>
        </p:nvSpPr>
        <p:spPr bwMode="auto">
          <a:xfrm>
            <a:off x="279400" y="838200"/>
            <a:ext cx="9258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For H_2 in </a:t>
            </a:r>
            <a:r>
              <a:rPr lang="en-US" sz="3000" dirty="0" err="1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prolate</a:t>
            </a:r>
            <a:r>
              <a:rPr lang="en-US" sz="3000" dirty="0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spheroidal coordinates</a:t>
            </a:r>
            <a:endParaRPr lang="en-US" sz="3000" dirty="0">
              <a:solidFill>
                <a:srgbClr val="0000F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1447800"/>
            <a:ext cx="7363254" cy="393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2514600"/>
            <a:ext cx="3848100" cy="609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048000"/>
            <a:ext cx="8432800" cy="186053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4953000"/>
            <a:ext cx="8610600" cy="1485750"/>
          </a:xfrm>
          <a:prstGeom prst="rect">
            <a:avLst/>
          </a:prstGeom>
        </p:spPr>
      </p:pic>
      <p:sp>
        <p:nvSpPr>
          <p:cNvPr id="14" name="Rectangle 2"/>
          <p:cNvSpPr>
            <a:spLocks/>
          </p:cNvSpPr>
          <p:nvPr/>
        </p:nvSpPr>
        <p:spPr bwMode="auto">
          <a:xfrm>
            <a:off x="279400" y="6553200"/>
            <a:ext cx="96774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The Legendre functions have </a:t>
            </a:r>
            <a:r>
              <a:rPr lang="en-US" sz="3000" dirty="0" err="1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sqrt</a:t>
            </a:r>
            <a:r>
              <a:rPr lang="en-US" sz="3000" dirty="0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singularities that make the DVR non-</a:t>
            </a:r>
            <a:r>
              <a:rPr lang="en-US" sz="3000" dirty="0" err="1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polynomic</a:t>
            </a:r>
            <a:r>
              <a:rPr lang="en-US" sz="3000" dirty="0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.  They are explicitly removed!</a:t>
            </a:r>
            <a:endParaRPr lang="en-US" sz="3000" dirty="0">
              <a:solidFill>
                <a:srgbClr val="0000F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1955800" y="1981200"/>
            <a:ext cx="5540859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The volume element in this coordinate system 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renders all matrix elements numerically benign</a:t>
            </a:r>
            <a:endParaRPr lang="en-US" sz="2000" dirty="0">
              <a:solidFill>
                <a:srgbClr val="0000F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27800" y="2465457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One basis (quadrature) to rule them all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19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298" name="Rectangle 1"/>
          <p:cNvSpPr>
            <a:spLocks/>
          </p:cNvSpPr>
          <p:nvPr/>
        </p:nvSpPr>
        <p:spPr bwMode="auto">
          <a:xfrm>
            <a:off x="3708400" y="817418"/>
            <a:ext cx="22860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Properties</a:t>
            </a:r>
          </a:p>
        </p:txBody>
      </p:sp>
      <p:sp>
        <p:nvSpPr>
          <p:cNvPr id="1975299" name="Rectangle 2"/>
          <p:cNvSpPr>
            <a:spLocks/>
          </p:cNvSpPr>
          <p:nvPr/>
        </p:nvSpPr>
        <p:spPr bwMode="auto">
          <a:xfrm>
            <a:off x="203200" y="1600200"/>
            <a:ext cx="9144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* Each coordinate divided into elements of arbitrary size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>
          <a:xfrm>
            <a:off x="203200" y="838200"/>
            <a:ext cx="9956800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200" dirty="0">
                <a:solidFill>
                  <a:srgbClr val="FF0000"/>
                </a:solidFill>
              </a:rPr>
              <a:t>The Finite Element DVR Basis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75301" name="Rectangle 4"/>
          <p:cNvSpPr>
            <a:spLocks/>
          </p:cNvSpPr>
          <p:nvPr/>
        </p:nvSpPr>
        <p:spPr bwMode="auto">
          <a:xfrm>
            <a:off x="355600" y="2540000"/>
            <a:ext cx="98044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* Each element has an arbitrary number of DVR functions but the objective is to use the minimal number for the accuracy required</a:t>
            </a:r>
          </a:p>
        </p:txBody>
      </p:sp>
      <p:sp>
        <p:nvSpPr>
          <p:cNvPr id="1975302" name="Rectangle 5"/>
          <p:cNvSpPr>
            <a:spLocks/>
          </p:cNvSpPr>
          <p:nvPr/>
        </p:nvSpPr>
        <p:spPr bwMode="auto">
          <a:xfrm>
            <a:off x="279400" y="4114800"/>
            <a:ext cx="86868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* Only function continuity enforced at the element </a:t>
            </a:r>
          </a:p>
          <a:p>
            <a:r>
              <a:rPr lang="en-US" sz="3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boundaries </a:t>
            </a:r>
          </a:p>
          <a:p>
            <a:r>
              <a:rPr lang="en-US" sz="300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Gauss-Lobatto quadrature rule - Common end points</a:t>
            </a:r>
          </a:p>
        </p:txBody>
      </p:sp>
      <p:pic>
        <p:nvPicPr>
          <p:cNvPr id="197530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8200" y="5791200"/>
            <a:ext cx="4292600" cy="1236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3063" name="Rectangle 7"/>
          <p:cNvSpPr>
            <a:spLocks/>
          </p:cNvSpPr>
          <p:nvPr/>
        </p:nvSpPr>
        <p:spPr bwMode="auto">
          <a:xfrm>
            <a:off x="6832600" y="5791200"/>
            <a:ext cx="3048000" cy="1092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1 Sparse representation</a:t>
            </a:r>
          </a:p>
          <a:p>
            <a:pPr algn="l"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2. Spectral Accuracy</a:t>
            </a:r>
          </a:p>
          <a:p>
            <a:pPr algn="l"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3. Matrix elements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trivially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constructed from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subelements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887783"/>
              </p:ext>
            </p:extLst>
          </p:nvPr>
        </p:nvGraphicFramePr>
        <p:xfrm>
          <a:off x="203200" y="533400"/>
          <a:ext cx="4225140" cy="693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" name="Equation" r:id="rId4" imgW="164880" imgH="215640" progId="Equation.3">
                  <p:embed/>
                </p:oleObj>
              </mc:Choice>
              <mc:Fallback>
                <p:oleObj name="Equation" r:id="rId4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533400"/>
                        <a:ext cx="4225140" cy="6934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6322" name="Rectangle 1"/>
          <p:cNvSpPr>
            <a:spLocks noGrp="1" noChangeArrowheads="1"/>
          </p:cNvSpPr>
          <p:nvPr>
            <p:ph type="title"/>
          </p:nvPr>
        </p:nvSpPr>
        <p:spPr>
          <a:xfrm>
            <a:off x="266700" y="304799"/>
            <a:ext cx="9690100" cy="2133601"/>
          </a:xfrm>
        </p:spPr>
        <p:txBody>
          <a:bodyPr/>
          <a:lstStyle/>
          <a:p>
            <a:pPr eaLnBrk="1" hangingPunct="1"/>
            <a:r>
              <a:rPr lang="en-US" sz="4200" dirty="0">
                <a:solidFill>
                  <a:srgbClr val="FF0000"/>
                </a:solidFill>
              </a:rPr>
              <a:t>FEDVR Matrix Structure in one dimension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13000" y="990600"/>
            <a:ext cx="914400" cy="914400"/>
          </a:xfrm>
          <a:prstGeom prst="rect">
            <a:avLst/>
          </a:prstGeom>
          <a:solidFill>
            <a:srgbClr val="3366FF"/>
          </a:solidFill>
          <a:ln w="25400" cap="flat" cmpd="sng" algn="ctr">
            <a:solidFill>
              <a:srgbClr val="312F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5B5648"/>
              </a:solidFill>
              <a:effectLst/>
              <a:latin typeface="Baskerville" charset="0"/>
              <a:ea typeface="ヒラギノ明朝 ProN W3" charset="-128"/>
              <a:cs typeface="ヒラギノ明朝 ProN W3" charset="-128"/>
              <a:sym typeface="Baskerville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327400" y="1905000"/>
            <a:ext cx="914400" cy="914400"/>
          </a:xfrm>
          <a:prstGeom prst="rect">
            <a:avLst/>
          </a:prstGeom>
          <a:solidFill>
            <a:srgbClr val="3366FF"/>
          </a:solidFill>
          <a:ln w="25400" cap="flat" cmpd="sng" algn="ctr">
            <a:solidFill>
              <a:srgbClr val="312F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5B5648"/>
              </a:solidFill>
              <a:effectLst/>
              <a:latin typeface="Baskerville" charset="0"/>
              <a:ea typeface="ヒラギノ明朝 ProN W3" charset="-128"/>
              <a:cs typeface="ヒラギノ明朝 ProN W3" charset="-128"/>
              <a:sym typeface="Baskerville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241800" y="2819400"/>
            <a:ext cx="914400" cy="914400"/>
          </a:xfrm>
          <a:prstGeom prst="rect">
            <a:avLst/>
          </a:prstGeom>
          <a:solidFill>
            <a:srgbClr val="3366FF"/>
          </a:solidFill>
          <a:ln w="25400" cap="flat" cmpd="sng" algn="ctr">
            <a:solidFill>
              <a:srgbClr val="312F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5B5648"/>
              </a:solidFill>
              <a:effectLst/>
              <a:latin typeface="Baskerville" charset="0"/>
              <a:ea typeface="ヒラギノ明朝 ProN W3" charset="-128"/>
              <a:cs typeface="ヒラギノ明朝 ProN W3" charset="-128"/>
              <a:sym typeface="Baskerville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156200" y="3733800"/>
            <a:ext cx="914400" cy="914400"/>
          </a:xfrm>
          <a:prstGeom prst="rect">
            <a:avLst/>
          </a:prstGeom>
          <a:solidFill>
            <a:srgbClr val="3366FF"/>
          </a:solidFill>
          <a:ln w="25400" cap="flat" cmpd="sng" algn="ctr">
            <a:solidFill>
              <a:srgbClr val="312F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5B5648"/>
              </a:solidFill>
              <a:effectLst/>
              <a:latin typeface="Baskerville" charset="0"/>
              <a:ea typeface="ヒラギノ明朝 ProN W3" charset="-128"/>
              <a:cs typeface="ヒラギノ明朝 ProN W3" charset="-128"/>
              <a:sym typeface="Baskerville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70600" y="4648200"/>
            <a:ext cx="914400" cy="914400"/>
          </a:xfrm>
          <a:prstGeom prst="rect">
            <a:avLst/>
          </a:prstGeom>
          <a:solidFill>
            <a:srgbClr val="3366FF"/>
          </a:solidFill>
          <a:ln w="25400" cap="flat" cmpd="sng" algn="ctr">
            <a:solidFill>
              <a:srgbClr val="312F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5B5648"/>
              </a:solidFill>
              <a:effectLst/>
              <a:latin typeface="Baskerville" charset="0"/>
              <a:ea typeface="ヒラギノ明朝 ProN W3" charset="-128"/>
              <a:cs typeface="ヒラギノ明朝 ProN W3" charset="-128"/>
              <a:sym typeface="Baskerville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985000" y="5562600"/>
            <a:ext cx="914400" cy="914400"/>
          </a:xfrm>
          <a:prstGeom prst="rect">
            <a:avLst/>
          </a:prstGeom>
          <a:solidFill>
            <a:srgbClr val="3366FF"/>
          </a:solidFill>
          <a:ln w="25400" cap="flat" cmpd="sng" algn="ctr">
            <a:solidFill>
              <a:srgbClr val="312F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5B5648"/>
              </a:solidFill>
              <a:effectLst/>
              <a:latin typeface="Baskerville" charset="0"/>
              <a:ea typeface="ヒラギノ明朝 ProN W3" charset="-128"/>
              <a:cs typeface="ヒラギノ明朝 ProN W3" charset="-128"/>
              <a:sym typeface="Baskerville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22600" y="1600200"/>
            <a:ext cx="60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37000" y="2514600"/>
            <a:ext cx="609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51400" y="3429000"/>
            <a:ext cx="609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65800" y="4343400"/>
            <a:ext cx="609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80200" y="5257800"/>
            <a:ext cx="609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2413000" y="990600"/>
          <a:ext cx="96981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7" name="Equation" r:id="rId6" imgW="1015920" imgH="1117440" progId="Equation.3">
                  <p:embed/>
                </p:oleObj>
              </mc:Choice>
              <mc:Fallback>
                <p:oleObj name="Equation" r:id="rId6" imgW="101592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0" y="990600"/>
                        <a:ext cx="969818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9635" name="Object 3"/>
          <p:cNvGraphicFramePr>
            <a:graphicFrameLocks noChangeAspect="1"/>
          </p:cNvGraphicFramePr>
          <p:nvPr/>
        </p:nvGraphicFramePr>
        <p:xfrm>
          <a:off x="3327400" y="1905000"/>
          <a:ext cx="91440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" name="Equation" r:id="rId8" imgW="1015920" imgH="1117440" progId="Equation.3">
                  <p:embed/>
                </p:oleObj>
              </mc:Choice>
              <mc:Fallback>
                <p:oleObj name="Equation" r:id="rId8" imgW="101592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7400" y="1905000"/>
                        <a:ext cx="914401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9636" name="Object 4"/>
          <p:cNvGraphicFramePr>
            <a:graphicFrameLocks noChangeAspect="1"/>
          </p:cNvGraphicFramePr>
          <p:nvPr/>
        </p:nvGraphicFramePr>
        <p:xfrm>
          <a:off x="4241800" y="2819400"/>
          <a:ext cx="91440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9" name="Equation" r:id="rId10" imgW="1015920" imgH="1117440" progId="Equation.3">
                  <p:embed/>
                </p:oleObj>
              </mc:Choice>
              <mc:Fallback>
                <p:oleObj name="Equation" r:id="rId10" imgW="101592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1800" y="2819400"/>
                        <a:ext cx="914401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9637" name="Object 5"/>
          <p:cNvGraphicFramePr>
            <a:graphicFrameLocks noChangeAspect="1"/>
          </p:cNvGraphicFramePr>
          <p:nvPr/>
        </p:nvGraphicFramePr>
        <p:xfrm>
          <a:off x="5156200" y="3733801"/>
          <a:ext cx="914400" cy="914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0" name="Equation" r:id="rId12" imgW="1015920" imgH="1117440" progId="Equation.3">
                  <p:embed/>
                </p:oleObj>
              </mc:Choice>
              <mc:Fallback>
                <p:oleObj name="Equation" r:id="rId12" imgW="101592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6200" y="3733801"/>
                        <a:ext cx="914400" cy="9143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9638" name="Object 6"/>
          <p:cNvGraphicFramePr>
            <a:graphicFrameLocks noChangeAspect="1"/>
          </p:cNvGraphicFramePr>
          <p:nvPr/>
        </p:nvGraphicFramePr>
        <p:xfrm>
          <a:off x="6070600" y="4648201"/>
          <a:ext cx="914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1" name="Equation" r:id="rId13" imgW="1015920" imgH="1117440" progId="Equation.3">
                  <p:embed/>
                </p:oleObj>
              </mc:Choice>
              <mc:Fallback>
                <p:oleObj name="Equation" r:id="rId13" imgW="101592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4648201"/>
                        <a:ext cx="9144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9639" name="Object 7"/>
          <p:cNvGraphicFramePr>
            <a:graphicFrameLocks noChangeAspect="1"/>
          </p:cNvGraphicFramePr>
          <p:nvPr/>
        </p:nvGraphicFramePr>
        <p:xfrm>
          <a:off x="6985000" y="5562600"/>
          <a:ext cx="914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2" name="Equation" r:id="rId14" imgW="1015920" imgH="1117440" progId="Equation.3">
                  <p:embed/>
                </p:oleObj>
              </mc:Choice>
              <mc:Fallback>
                <p:oleObj name="Equation" r:id="rId14" imgW="101592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0" y="5562600"/>
                        <a:ext cx="9144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4667031"/>
              </p:ext>
            </p:extLst>
          </p:nvPr>
        </p:nvGraphicFramePr>
        <p:xfrm>
          <a:off x="5003801" y="533400"/>
          <a:ext cx="4694533" cy="693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" name="Equation" r:id="rId15" imgW="164880" imgH="215640" progId="Equation.3">
                  <p:embed/>
                </p:oleObj>
              </mc:Choice>
              <mc:Fallback>
                <p:oleObj name="Equation" r:id="rId15" imgW="164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1" y="533400"/>
                        <a:ext cx="4694533" cy="6934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968300"/>
              </p:ext>
            </p:extLst>
          </p:nvPr>
        </p:nvGraphicFramePr>
        <p:xfrm>
          <a:off x="6375400" y="472703"/>
          <a:ext cx="2209800" cy="3172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" name="Equation" r:id="rId17" imgW="126720" imgH="177480" progId="Equation.3">
                  <p:embed/>
                </p:oleObj>
              </mc:Choice>
              <mc:Fallback>
                <p:oleObj name="Equation" r:id="rId17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5400" y="472703"/>
                        <a:ext cx="2209800" cy="31724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9643" name="Object 11"/>
          <p:cNvGraphicFramePr>
            <a:graphicFrameLocks noChangeAspect="1"/>
          </p:cNvGraphicFramePr>
          <p:nvPr/>
        </p:nvGraphicFramePr>
        <p:xfrm>
          <a:off x="1498600" y="3810000"/>
          <a:ext cx="2286000" cy="3282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" name="Equation" r:id="rId19" imgW="126720" imgH="177480" progId="Equation.3">
                  <p:embed/>
                </p:oleObj>
              </mc:Choice>
              <mc:Fallback>
                <p:oleObj name="Equation" r:id="rId19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3810000"/>
                        <a:ext cx="2286000" cy="32825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5660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1"/>
          <p:cNvSpPr>
            <a:spLocks noGrp="1" noChangeArrowheads="1"/>
          </p:cNvSpPr>
          <p:nvPr>
            <p:ph type="title"/>
          </p:nvPr>
        </p:nvSpPr>
        <p:spPr>
          <a:xfrm>
            <a:off x="266700" y="838200"/>
            <a:ext cx="9664700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200" dirty="0">
                <a:solidFill>
                  <a:srgbClr val="FF0000"/>
                </a:solidFill>
              </a:rPr>
              <a:t>Matrix Multiply - Nested Sums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78371" name="Rectangle 2"/>
          <p:cNvSpPr>
            <a:spLocks/>
          </p:cNvSpPr>
          <p:nvPr/>
        </p:nvSpPr>
        <p:spPr bwMode="auto">
          <a:xfrm>
            <a:off x="914400" y="6316663"/>
            <a:ext cx="40894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20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O(N) operations</a:t>
            </a:r>
            <a:endParaRPr lang="en-US" sz="640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pic>
        <p:nvPicPr>
          <p:cNvPr id="197837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2800" y="927100"/>
            <a:ext cx="105156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7837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4950" y="6500813"/>
            <a:ext cx="2933700" cy="560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851400" y="1752600"/>
            <a:ext cx="152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=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394" name="Rectangle 1"/>
          <p:cNvSpPr>
            <a:spLocks noGrp="1" noChangeArrowheads="1"/>
          </p:cNvSpPr>
          <p:nvPr>
            <p:ph type="title"/>
          </p:nvPr>
        </p:nvSpPr>
        <p:spPr>
          <a:xfrm>
            <a:off x="266700" y="1600200"/>
            <a:ext cx="9664700" cy="6096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0000"/>
                </a:solidFill>
              </a:rPr>
              <a:t>Getting it Right for a Simple Case-</a:t>
            </a:r>
            <a:r>
              <a:rPr lang="en-US" sz="3600" dirty="0" err="1" smtClean="0">
                <a:solidFill>
                  <a:srgbClr val="FF0000"/>
                </a:solidFill>
              </a:rPr>
              <a:t>Eigenvalues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of H Atom using 40 Legendre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DVR Functions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10160000" cy="51466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466" name="Rectangle 1"/>
          <p:cNvSpPr>
            <a:spLocks noGrp="1" noChangeArrowheads="1"/>
          </p:cNvSpPr>
          <p:nvPr>
            <p:ph type="title"/>
          </p:nvPr>
        </p:nvSpPr>
        <p:spPr>
          <a:xfrm>
            <a:off x="241300" y="1066800"/>
            <a:ext cx="966470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200" dirty="0">
                <a:solidFill>
                  <a:srgbClr val="FF0000"/>
                </a:solidFill>
              </a:rPr>
              <a:t>Time Propagation Methods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82467" name="Rectangle 2"/>
          <p:cNvSpPr>
            <a:spLocks/>
          </p:cNvSpPr>
          <p:nvPr/>
        </p:nvSpPr>
        <p:spPr bwMode="auto">
          <a:xfrm>
            <a:off x="228600" y="1147763"/>
            <a:ext cx="4940300" cy="71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6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* Short Iterative Lanczos </a:t>
            </a:r>
            <a:endParaRPr lang="en-US" sz="640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sp>
        <p:nvSpPr>
          <p:cNvPr id="1982468" name="Rectangle 3"/>
          <p:cNvSpPr>
            <a:spLocks/>
          </p:cNvSpPr>
          <p:nvPr/>
        </p:nvSpPr>
        <p:spPr bwMode="auto">
          <a:xfrm>
            <a:off x="368300" y="1998663"/>
            <a:ext cx="8382000" cy="71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60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Diagonalize Hamiltonian in Krylov basis</a:t>
            </a:r>
            <a:endParaRPr lang="en-US" sz="640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sp>
        <p:nvSpPr>
          <p:cNvPr id="1982469" name="Rectangle 4"/>
          <p:cNvSpPr>
            <a:spLocks/>
          </p:cNvSpPr>
          <p:nvPr/>
        </p:nvSpPr>
        <p:spPr bwMode="auto">
          <a:xfrm>
            <a:off x="177800" y="5630863"/>
            <a:ext cx="9855200" cy="187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endParaRPr lang="en-US" sz="2200">
              <a:solidFill>
                <a:srgbClr val="0000F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endParaRPr lang="en-US" sz="2400">
              <a:solidFill>
                <a:srgbClr val="FF7F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r>
              <a:rPr lang="en-US" sz="240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Few recursions needed for short time- Typically 10 to 20 via adaptive time stepping</a:t>
            </a: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endParaRPr lang="en-US" sz="2400">
              <a:solidFill>
                <a:srgbClr val="FF7F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endParaRPr lang="en-US" sz="2400">
              <a:solidFill>
                <a:srgbClr val="0000F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r>
              <a:rPr lang="en-US" sz="240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Unconditionally stable </a:t>
            </a: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r>
              <a:rPr lang="en-US" sz="240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Major step - </a:t>
            </a:r>
            <a:r>
              <a:rPr lang="en-US" sz="24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matrix vector multiply</a:t>
            </a:r>
            <a:r>
              <a:rPr lang="en-US" sz="240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, </a:t>
            </a:r>
            <a:r>
              <a:rPr lang="en-US" sz="2400">
                <a:solidFill>
                  <a:srgbClr val="7F007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a few scalar products and</a:t>
            </a:r>
          </a:p>
          <a:p>
            <a:pPr algn="l"/>
            <a:r>
              <a:rPr lang="en-US" sz="2400">
                <a:solidFill>
                  <a:srgbClr val="7F007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   diagonalization of tri-diagonal matrix</a:t>
            </a:r>
          </a:p>
          <a:p>
            <a:pPr algn="l"/>
            <a:endParaRPr lang="en-US" sz="2200">
              <a:solidFill>
                <a:srgbClr val="7F007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/>
            <a:endParaRPr lang="en-US" sz="2200">
              <a:solidFill>
                <a:srgbClr val="7F007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endParaRPr lang="en-US" sz="2000">
              <a:solidFill>
                <a:srgbClr val="0000F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endParaRPr lang="en-US" sz="640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pic>
        <p:nvPicPr>
          <p:cNvPr id="198247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5486400"/>
            <a:ext cx="9102725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8247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7900" y="2908300"/>
            <a:ext cx="7150100" cy="436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8247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7788" y="3454400"/>
            <a:ext cx="7254875" cy="111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1447800"/>
            <a:ext cx="5779191" cy="59091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418" name="Rectangle 1"/>
          <p:cNvSpPr>
            <a:spLocks noGrp="1" noChangeArrowheads="1"/>
          </p:cNvSpPr>
          <p:nvPr>
            <p:ph type="title"/>
          </p:nvPr>
        </p:nvSpPr>
        <p:spPr>
          <a:xfrm>
            <a:off x="241300" y="1143000"/>
            <a:ext cx="9664700" cy="457200"/>
          </a:xfrm>
        </p:spPr>
        <p:txBody>
          <a:bodyPr/>
          <a:lstStyle/>
          <a:p>
            <a:pPr eaLnBrk="1" hangingPunct="1"/>
            <a:r>
              <a:rPr lang="en-US" sz="4200" dirty="0">
                <a:solidFill>
                  <a:srgbClr val="FF0000"/>
                </a:solidFill>
              </a:rPr>
              <a:t>Time Propagation Methods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80419" name="Rectangle 2"/>
          <p:cNvSpPr>
            <a:spLocks/>
          </p:cNvSpPr>
          <p:nvPr/>
        </p:nvSpPr>
        <p:spPr bwMode="auto">
          <a:xfrm>
            <a:off x="0" y="914400"/>
            <a:ext cx="84328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6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* Split </a:t>
            </a:r>
            <a:r>
              <a:rPr lang="en-US" sz="3600" dirty="0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Operator – Second order accurate</a:t>
            </a:r>
            <a:endParaRPr lang="en-US" sz="6400" dirty="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sp>
        <p:nvSpPr>
          <p:cNvPr id="1980420" name="Rectangle 3"/>
          <p:cNvSpPr>
            <a:spLocks/>
          </p:cNvSpPr>
          <p:nvPr/>
        </p:nvSpPr>
        <p:spPr bwMode="auto">
          <a:xfrm>
            <a:off x="952500" y="1981201"/>
            <a:ext cx="5829300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buClr>
                <a:srgbClr val="FF0000"/>
              </a:buClr>
              <a:buSzPct val="125000"/>
            </a:pPr>
            <a:endParaRPr lang="en-US" sz="2000" dirty="0" smtClean="0">
              <a:solidFill>
                <a:srgbClr val="0000F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endParaRPr lang="en-US" sz="6400" dirty="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sp>
        <p:nvSpPr>
          <p:cNvPr id="1980423" name="Rectangle 6"/>
          <p:cNvSpPr>
            <a:spLocks/>
          </p:cNvSpPr>
          <p:nvPr/>
        </p:nvSpPr>
        <p:spPr bwMode="auto">
          <a:xfrm>
            <a:off x="508000" y="1981200"/>
            <a:ext cx="6540500" cy="4571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r>
              <a:rPr lang="en-US" sz="2200" dirty="0" smtClean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Unitary </a:t>
            </a:r>
            <a:r>
              <a:rPr lang="en-US" sz="2200" dirty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/>
            </a:r>
            <a:br>
              <a:rPr lang="en-US" sz="2200" dirty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</a:br>
            <a:endParaRPr lang="en-US" sz="2200" dirty="0">
              <a:solidFill>
                <a:srgbClr val="FF7F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endParaRPr lang="en-US" sz="2200" dirty="0">
              <a:solidFill>
                <a:srgbClr val="0000F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endParaRPr lang="en-US" sz="2200" dirty="0" smtClean="0">
              <a:solidFill>
                <a:srgbClr val="FF7F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r>
              <a:rPr lang="en-US" sz="2200" dirty="0" smtClean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Unconditionally </a:t>
            </a:r>
            <a:r>
              <a:rPr lang="en-US" sz="2200" dirty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stable</a:t>
            </a:r>
            <a:r>
              <a:rPr lang="en-US" sz="2200" dirty="0" smtClean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endParaRPr lang="en-US" sz="2200" dirty="0" smtClean="0">
              <a:solidFill>
                <a:srgbClr val="FF7F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r>
              <a:rPr lang="en-US" sz="2200" dirty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Higher order versions available and </a:t>
            </a:r>
            <a:r>
              <a:rPr lang="en-US" sz="2200" dirty="0" smtClean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easily</a:t>
            </a:r>
          </a:p>
          <a:p>
            <a:pPr algn="l">
              <a:buClr>
                <a:srgbClr val="FF0000"/>
              </a:buClr>
              <a:buSzPct val="125000"/>
            </a:pPr>
            <a:r>
              <a:rPr lang="en-US" sz="2200" dirty="0" smtClean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implemented</a:t>
            </a:r>
          </a:p>
          <a:p>
            <a:pPr algn="l">
              <a:buClr>
                <a:srgbClr val="FF0000"/>
              </a:buClr>
              <a:buSzPct val="125000"/>
            </a:pPr>
            <a:endParaRPr lang="en-US" sz="2200" dirty="0" smtClean="0">
              <a:solidFill>
                <a:srgbClr val="FF7F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r>
              <a:rPr lang="en-US" sz="2200" dirty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Need to evaluate exponentials </a:t>
            </a:r>
          </a:p>
          <a:p>
            <a:endParaRPr lang="en-US" sz="2000" dirty="0">
              <a:solidFill>
                <a:srgbClr val="0000F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endParaRPr lang="en-US" sz="6400" dirty="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grpSp>
        <p:nvGrpSpPr>
          <p:cNvPr id="10" name="Group 29036"/>
          <p:cNvGrpSpPr>
            <a:grpSpLocks/>
          </p:cNvGrpSpPr>
          <p:nvPr/>
        </p:nvGrpSpPr>
        <p:grpSpPr bwMode="auto">
          <a:xfrm>
            <a:off x="6908800" y="4953000"/>
            <a:ext cx="2743200" cy="2133600"/>
            <a:chOff x="1226" y="21312"/>
            <a:chExt cx="3092" cy="2686"/>
          </a:xfrm>
        </p:grpSpPr>
        <p:graphicFrame>
          <p:nvGraphicFramePr>
            <p:cNvPr id="11" name="Object 29030"/>
            <p:cNvGraphicFramePr>
              <a:graphicFrameLocks noChangeAspect="1"/>
            </p:cNvGraphicFramePr>
            <p:nvPr/>
          </p:nvGraphicFramePr>
          <p:xfrm>
            <a:off x="1226" y="21312"/>
            <a:ext cx="3092" cy="2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4572" name="Equation" r:id="rId3" imgW="482400" imgH="457200" progId="">
                    <p:embed/>
                  </p:oleObj>
                </mc:Choice>
                <mc:Fallback>
                  <p:oleObj name="Equation" r:id="rId3" imgW="482400" imgH="457200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6" y="21312"/>
                          <a:ext cx="3092" cy="26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29032"/>
            <p:cNvSpPr>
              <a:spLocks noChangeArrowheads="1"/>
            </p:cNvSpPr>
            <p:nvPr/>
          </p:nvSpPr>
          <p:spPr bwMode="auto">
            <a:xfrm>
              <a:off x="1781" y="21646"/>
              <a:ext cx="610" cy="61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Rectangle 29033"/>
            <p:cNvSpPr>
              <a:spLocks noChangeArrowheads="1"/>
            </p:cNvSpPr>
            <p:nvPr/>
          </p:nvSpPr>
          <p:spPr bwMode="auto">
            <a:xfrm>
              <a:off x="2279" y="22126"/>
              <a:ext cx="610" cy="61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Rectangle 29034"/>
            <p:cNvSpPr>
              <a:spLocks noChangeArrowheads="1"/>
            </p:cNvSpPr>
            <p:nvPr/>
          </p:nvSpPr>
          <p:spPr bwMode="auto">
            <a:xfrm>
              <a:off x="2753" y="22588"/>
              <a:ext cx="610" cy="61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Rectangle 29035"/>
            <p:cNvSpPr>
              <a:spLocks noChangeArrowheads="1"/>
            </p:cNvSpPr>
            <p:nvPr/>
          </p:nvSpPr>
          <p:spPr bwMode="auto">
            <a:xfrm>
              <a:off x="3245" y="23068"/>
              <a:ext cx="610" cy="610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514600"/>
            <a:ext cx="9067800" cy="52395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514" name="Rectangle 1"/>
          <p:cNvSpPr>
            <a:spLocks noGrp="1" noChangeArrowheads="1"/>
          </p:cNvSpPr>
          <p:nvPr>
            <p:ph type="title"/>
          </p:nvPr>
        </p:nvSpPr>
        <p:spPr>
          <a:xfrm>
            <a:off x="241300" y="1143000"/>
            <a:ext cx="9664700" cy="685799"/>
          </a:xfrm>
        </p:spPr>
        <p:txBody>
          <a:bodyPr/>
          <a:lstStyle/>
          <a:p>
            <a:pPr eaLnBrk="1" hangingPunct="1"/>
            <a:r>
              <a:rPr lang="en-US" sz="4200" dirty="0">
                <a:solidFill>
                  <a:srgbClr val="FF0000"/>
                </a:solidFill>
              </a:rPr>
              <a:t>Time Propagation Methods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84515" name="Rectangle 2"/>
          <p:cNvSpPr>
            <a:spLocks/>
          </p:cNvSpPr>
          <p:nvPr/>
        </p:nvSpPr>
        <p:spPr bwMode="auto">
          <a:xfrm rot="10800000" flipV="1">
            <a:off x="228600" y="990601"/>
            <a:ext cx="9423400" cy="10667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6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* Generalization: Exponential </a:t>
            </a:r>
            <a:r>
              <a:rPr lang="en-US" sz="3600" dirty="0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Propagators (work in progress)</a:t>
            </a:r>
            <a:endParaRPr lang="en-US" sz="6400" dirty="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pic>
        <p:nvPicPr>
          <p:cNvPr id="19845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2044700"/>
            <a:ext cx="10134600" cy="124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84517" name="Rectangle 4"/>
          <p:cNvSpPr>
            <a:spLocks/>
          </p:cNvSpPr>
          <p:nvPr/>
        </p:nvSpPr>
        <p:spPr bwMode="auto">
          <a:xfrm>
            <a:off x="1435100" y="3459163"/>
            <a:ext cx="6146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6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Integrate from t</a:t>
            </a:r>
            <a:r>
              <a:rPr lang="en-US" sz="3600" baseline="-60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0</a:t>
            </a:r>
            <a:r>
              <a:rPr lang="en-US" sz="36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600" dirty="0" smtClean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t</a:t>
            </a:r>
            <a:r>
              <a:rPr lang="en-US" sz="3600" baseline="-60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0</a:t>
            </a:r>
            <a:r>
              <a:rPr lang="en-US" sz="36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+ </a:t>
            </a:r>
            <a:r>
              <a:rPr lang="en-US" sz="3600" dirty="0" err="1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δt</a:t>
            </a:r>
            <a:r>
              <a:rPr lang="en-US" sz="36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 </a:t>
            </a:r>
            <a:endParaRPr lang="en-US" sz="6400" dirty="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sp>
        <p:nvSpPr>
          <p:cNvPr id="1984518" name="Rectangle 5"/>
          <p:cNvSpPr>
            <a:spLocks/>
          </p:cNvSpPr>
          <p:nvPr/>
        </p:nvSpPr>
        <p:spPr bwMode="auto">
          <a:xfrm>
            <a:off x="228600" y="5465763"/>
            <a:ext cx="9715500" cy="168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6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Approximate integral using quadrature</a:t>
            </a:r>
          </a:p>
          <a:p>
            <a:r>
              <a:rPr lang="en-US" sz="36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Develop explict, implicit or Runge-Kutta schemes  </a:t>
            </a:r>
            <a:endParaRPr lang="en-US" sz="640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pic>
        <p:nvPicPr>
          <p:cNvPr id="198451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4254500"/>
            <a:ext cx="9771063" cy="71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77502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03200"/>
            <a:ext cx="7899400" cy="939800"/>
          </a:xfrm>
        </p:spPr>
        <p:txBody>
          <a:bodyPr/>
          <a:lstStyle/>
          <a:p>
            <a:r>
              <a:rPr lang="en-US" sz="4400" dirty="0" smtClean="0"/>
              <a:t>Putting it together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371600"/>
            <a:ext cx="9144000" cy="587458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240" dirty="0" smtClean="0"/>
              <a:t>                                                                   NR</a:t>
            </a:r>
            <a:r>
              <a:rPr lang="en-US" sz="2240" baseline="-25000" dirty="0" smtClean="0"/>
              <a:t>1</a:t>
            </a:r>
            <a:r>
              <a:rPr lang="en-US" sz="2240" dirty="0" smtClean="0"/>
              <a:t>  NR</a:t>
            </a:r>
            <a:r>
              <a:rPr lang="en-US" sz="2240" baseline="-25000" dirty="0" smtClean="0"/>
              <a:t>2</a:t>
            </a:r>
            <a:r>
              <a:rPr lang="en-US" sz="2240" dirty="0" smtClean="0"/>
              <a:t> Angular</a:t>
            </a:r>
            <a:endParaRPr lang="en-US" sz="2240" dirty="0">
              <a:sym typeface="Wingdings" pitchFamily="2" charset="2"/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>
              <a:buNone/>
            </a:pPr>
            <a:endParaRPr lang="en-US" b="1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chemeClr val="tx2"/>
                </a:solidFill>
              </a:rPr>
              <a:t>Linear </a:t>
            </a:r>
            <a:r>
              <a:rPr lang="en-US" dirty="0" smtClean="0">
                <a:solidFill>
                  <a:srgbClr val="FF0000"/>
                </a:solidFill>
              </a:rPr>
              <a:t>scaling with number of CPUs</a:t>
            </a:r>
          </a:p>
          <a:p>
            <a:pPr>
              <a:buNone/>
            </a:pPr>
            <a:r>
              <a:rPr lang="en-US" dirty="0" smtClean="0">
                <a:solidFill>
                  <a:schemeClr val="tx2"/>
                </a:solidFill>
              </a:rPr>
              <a:t>Limiting factor: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Memory bandwidth</a:t>
            </a:r>
          </a:p>
        </p:txBody>
      </p:sp>
      <p:graphicFrame>
        <p:nvGraphicFramePr>
          <p:cNvPr id="3737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091919"/>
              </p:ext>
            </p:extLst>
          </p:nvPr>
        </p:nvGraphicFramePr>
        <p:xfrm>
          <a:off x="3175000" y="1447800"/>
          <a:ext cx="3094035" cy="386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748" name="Formula" r:id="rId3" imgW="1929960" imgH="193320" progId="">
                  <p:embed/>
                </p:oleObj>
              </mc:Choice>
              <mc:Fallback>
                <p:oleObj name="Formula" r:id="rId3" imgW="1929960" imgH="1933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0" y="1447800"/>
                        <a:ext cx="3094035" cy="3862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3817" name="Picture 57" descr="C:\Users\feist\My Documents\work\Conferences-Talks\2010-03-15..19 APS March Meeting\talk\benchmark_results_march_20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29" y="2296969"/>
            <a:ext cx="7186524" cy="359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03200"/>
            <a:ext cx="8178800" cy="1168400"/>
          </a:xfrm>
        </p:spPr>
        <p:txBody>
          <a:bodyPr/>
          <a:lstStyle/>
          <a:p>
            <a:r>
              <a:rPr lang="en-US" sz="3100" dirty="0">
                <a:solidFill>
                  <a:srgbClr val="FF3300"/>
                </a:solidFill>
              </a:rPr>
              <a:t>          </a:t>
            </a:r>
            <a:r>
              <a:rPr lang="en-US" dirty="0">
                <a:solidFill>
                  <a:srgbClr val="FF3300"/>
                </a:solidFill>
              </a:rPr>
              <a:t>Basic Equation</a:t>
            </a:r>
            <a:endParaRPr lang="en-US" dirty="0"/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5016500" y="3690056"/>
          <a:ext cx="125237" cy="238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669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0" y="3690056"/>
                        <a:ext cx="125237" cy="2381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7041445" y="5016500"/>
          <a:ext cx="125237" cy="238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670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1445" y="5016500"/>
                        <a:ext cx="125237" cy="2381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338667" y="5401028"/>
          <a:ext cx="8995833" cy="2218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671" name="Equation" r:id="rId7" imgW="1841400" imgH="457200" progId="Equation.3">
                  <p:embed/>
                </p:oleObj>
              </mc:Choice>
              <mc:Fallback>
                <p:oleObj name="Equation" r:id="rId7" imgW="1841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667" y="5401028"/>
                        <a:ext cx="8995833" cy="2218972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725334" y="4572001"/>
            <a:ext cx="2201333" cy="59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99" tIns="50799" rIns="101599" bIns="50799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727272"/>
                </a:solidFill>
                <a:latin typeface="Times New Roman" charset="0"/>
              </a:rPr>
              <a:t>  </a:t>
            </a:r>
            <a:r>
              <a:rPr lang="en-US" sz="3100" b="1" dirty="0">
                <a:solidFill>
                  <a:srgbClr val="0000FF"/>
                </a:solidFill>
              </a:rPr>
              <a:t>Where</a:t>
            </a:r>
            <a:endParaRPr lang="en-US" sz="3100" dirty="0">
              <a:solidFill>
                <a:srgbClr val="0000FF"/>
              </a:solidFill>
              <a:latin typeface="Times New Roman" charset="0"/>
            </a:endParaRPr>
          </a:p>
        </p:txBody>
      </p:sp>
      <p:graphicFrame>
        <p:nvGraphicFramePr>
          <p:cNvPr id="9226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279400" y="1752600"/>
          <a:ext cx="9136944" cy="2247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672" name="Equation" r:id="rId9" imgW="2374560" imgH="583920" progId="Equation.3">
                  <p:embed/>
                </p:oleObj>
              </mc:Choice>
              <mc:Fallback>
                <p:oleObj name="Equation" r:id="rId9" imgW="237456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1752600"/>
                        <a:ext cx="9136944" cy="2247194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419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538" name="Rectangle 1"/>
          <p:cNvSpPr>
            <a:spLocks noGrp="1" noChangeArrowheads="1"/>
          </p:cNvSpPr>
          <p:nvPr>
            <p:ph type="title"/>
          </p:nvPr>
        </p:nvSpPr>
        <p:spPr>
          <a:xfrm>
            <a:off x="647700" y="873443"/>
            <a:ext cx="8864600" cy="80295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200" dirty="0">
                <a:solidFill>
                  <a:srgbClr val="FF0000"/>
                </a:solidFill>
              </a:rPr>
              <a:t>Performance on Various </a:t>
            </a:r>
            <a:r>
              <a:rPr lang="en-US" sz="4200" dirty="0" err="1">
                <a:solidFill>
                  <a:srgbClr val="FF0000"/>
                </a:solidFill>
              </a:rPr>
              <a:t>Mutiprocessors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855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138" y="2930525"/>
            <a:ext cx="7454900" cy="4664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855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3100" y="1017588"/>
            <a:ext cx="5999163" cy="208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62" name="Rectangle 1"/>
          <p:cNvSpPr>
            <a:spLocks noGrp="1" noChangeArrowheads="1"/>
          </p:cNvSpPr>
          <p:nvPr>
            <p:ph type="title"/>
          </p:nvPr>
        </p:nvSpPr>
        <p:spPr>
          <a:xfrm>
            <a:off x="241300" y="838200"/>
            <a:ext cx="86868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200" dirty="0" smtClean="0">
                <a:solidFill>
                  <a:srgbClr val="FF0000"/>
                </a:solidFill>
              </a:rPr>
              <a:t/>
            </a:r>
            <a:br>
              <a:rPr lang="en-US" sz="4200" dirty="0" smtClean="0">
                <a:solidFill>
                  <a:srgbClr val="FF0000"/>
                </a:solidFill>
              </a:rPr>
            </a:br>
            <a:r>
              <a:rPr lang="en-US" sz="4200" dirty="0" smtClean="0">
                <a:solidFill>
                  <a:srgbClr val="FF0000"/>
                </a:solidFill>
              </a:rPr>
              <a:t>Applications 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86563" name="Rectangle 2"/>
          <p:cNvSpPr>
            <a:spLocks/>
          </p:cNvSpPr>
          <p:nvPr/>
        </p:nvSpPr>
        <p:spPr bwMode="auto">
          <a:xfrm>
            <a:off x="190500" y="2209800"/>
            <a:ext cx="9448800" cy="5287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r>
              <a:rPr lang="en-US" sz="28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  <a:r>
              <a:rPr lang="en-US" sz="2800" dirty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Single and double ionization of He in XUV fields in both the direct and sequential regime - </a:t>
            </a:r>
            <a:r>
              <a:rPr lang="en-US" sz="28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Total and angular distributions; pump-probe, shakeup</a:t>
            </a:r>
          </a:p>
          <a:p>
            <a:pPr algn="l">
              <a:buClr>
                <a:srgbClr val="FF0000"/>
              </a:buClr>
              <a:buSzPct val="100000"/>
              <a:buFont typeface="Marker Felt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  <a:r>
              <a:rPr lang="en-US" sz="2800" dirty="0">
                <a:solidFill>
                  <a:srgbClr val="00F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Joint work with TU Vienna and Drake </a:t>
            </a:r>
            <a:r>
              <a:rPr lang="en-US" sz="2800" dirty="0" smtClean="0">
                <a:solidFill>
                  <a:srgbClr val="00F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University</a:t>
            </a:r>
          </a:p>
          <a:p>
            <a:pPr algn="l"/>
            <a:endParaRPr lang="en-US" sz="2800" dirty="0" smtClean="0">
              <a:solidFill>
                <a:srgbClr val="00FF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r>
              <a:rPr lang="en-US" sz="2800" dirty="0" smtClean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Nuclear recoil in He – </a:t>
            </a:r>
            <a:r>
              <a:rPr lang="en-US" sz="2800" dirty="0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Joint experimental-theoretical collaboration</a:t>
            </a:r>
          </a:p>
          <a:p>
            <a:pPr algn="l">
              <a:buClr>
                <a:srgbClr val="FF0000"/>
              </a:buClr>
              <a:buSzPct val="100000"/>
              <a:buFont typeface="Marker Felt" charset="0"/>
              <a:buChar char="•"/>
            </a:pPr>
            <a:r>
              <a:rPr lang="en-US" sz="2800" dirty="0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  <a:r>
              <a:rPr lang="en-US" sz="2800" dirty="0" smtClean="0">
                <a:solidFill>
                  <a:srgbClr val="00F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Joint work with TU Vienna </a:t>
            </a:r>
          </a:p>
          <a:p>
            <a:pPr marL="533400" lvl="1" algn="l"/>
            <a:r>
              <a:rPr lang="en-US" sz="28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r>
              <a:rPr lang="en-US" sz="2800" dirty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Ionization of        </a:t>
            </a:r>
            <a:r>
              <a:rPr lang="en-US" sz="2800" dirty="0" smtClean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 beyond </a:t>
            </a:r>
            <a:r>
              <a:rPr lang="en-US" sz="2800" dirty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the Born-Oppenheimer approximation.  a 4D calculation</a:t>
            </a:r>
            <a:r>
              <a:rPr lang="en-US" sz="28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  <a:r>
              <a:rPr lang="en-US" sz="2800" dirty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-</a:t>
            </a:r>
            <a:r>
              <a:rPr lang="en-US" sz="28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Subject of Viewpoint article in PR by </a:t>
            </a:r>
            <a:r>
              <a:rPr lang="en-US" sz="2800" dirty="0" err="1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Vraking</a:t>
            </a:r>
            <a:endParaRPr lang="en-US" sz="2800" dirty="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>
              <a:buClr>
                <a:srgbClr val="FF0000"/>
              </a:buClr>
              <a:buSzPct val="100000"/>
              <a:buFont typeface="Marker Felt" charset="0"/>
              <a:buChar char="•"/>
            </a:pPr>
            <a:r>
              <a:rPr lang="en-US" sz="2800" dirty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  <a:r>
              <a:rPr lang="en-US" sz="2800" dirty="0">
                <a:solidFill>
                  <a:srgbClr val="00F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Joint work with LANL and </a:t>
            </a:r>
            <a:r>
              <a:rPr lang="en-US" sz="2800" dirty="0" smtClean="0">
                <a:solidFill>
                  <a:srgbClr val="00F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Rochester</a:t>
            </a:r>
            <a:endParaRPr lang="en-US" sz="2800" dirty="0" smtClean="0">
              <a:solidFill>
                <a:srgbClr val="7F007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marL="533400" lvl="1" algn="l">
              <a:buClr>
                <a:srgbClr val="FF0000"/>
              </a:buClr>
              <a:buSzPct val="100000"/>
              <a:buFont typeface="Marker Felt" charset="0"/>
              <a:buChar char="•"/>
            </a:pPr>
            <a:endParaRPr lang="en-US" sz="2200" dirty="0">
              <a:solidFill>
                <a:srgbClr val="7F007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/>
            <a:endParaRPr lang="en-US" sz="2200" dirty="0">
              <a:solidFill>
                <a:srgbClr val="7F007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endParaRPr lang="en-US" sz="2000" dirty="0">
              <a:solidFill>
                <a:srgbClr val="0000F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endParaRPr lang="en-US" sz="6400" dirty="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pic>
        <p:nvPicPr>
          <p:cNvPr id="198656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9200" y="4937039"/>
            <a:ext cx="685800" cy="5050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850" name="Rectangle 1"/>
          <p:cNvSpPr>
            <a:spLocks noGrp="1" noChangeArrowheads="1"/>
          </p:cNvSpPr>
          <p:nvPr>
            <p:ph type="title"/>
          </p:nvPr>
        </p:nvSpPr>
        <p:spPr>
          <a:xfrm>
            <a:off x="266700" y="93662"/>
            <a:ext cx="9664700" cy="1506538"/>
          </a:xfrm>
        </p:spPr>
        <p:txBody>
          <a:bodyPr/>
          <a:lstStyle/>
          <a:p>
            <a:pPr eaLnBrk="1" hangingPunct="1"/>
            <a:r>
              <a:rPr lang="en-US" sz="6000" dirty="0">
                <a:solidFill>
                  <a:srgbClr val="FF0000"/>
                </a:solidFill>
              </a:rPr>
              <a:t>The Basic Equations for He</a:t>
            </a:r>
          </a:p>
        </p:txBody>
      </p:sp>
      <p:sp>
        <p:nvSpPr>
          <p:cNvPr id="1998857" name="Rectangle 8"/>
          <p:cNvSpPr>
            <a:spLocks/>
          </p:cNvSpPr>
          <p:nvPr/>
        </p:nvSpPr>
        <p:spPr bwMode="auto">
          <a:xfrm>
            <a:off x="3937000" y="5791200"/>
            <a:ext cx="1676400" cy="139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4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M conserved</a:t>
            </a:r>
          </a:p>
          <a:p>
            <a:r>
              <a:rPr lang="en-US" sz="24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for linearly polarized light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752600"/>
            <a:ext cx="9855200" cy="13462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3352800"/>
            <a:ext cx="9448800" cy="788384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99" y="4495800"/>
            <a:ext cx="9151221" cy="90654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587375" y="1532990"/>
            <a:ext cx="9255158" cy="6363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203200"/>
            <a:ext cx="8178800" cy="12446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Two-electron wave packet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8" name="wf_cp.avi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 rotWithShape="1">
          <a:blip r:embed="rId5"/>
          <a:srcRect l="12622" t="5773" r="669" b="10613"/>
          <a:stretch/>
        </p:blipFill>
        <p:spPr>
          <a:xfrm>
            <a:off x="766118" y="2408430"/>
            <a:ext cx="3124971" cy="3013366"/>
          </a:xfrm>
          <a:prstGeom prst="rect">
            <a:avLst/>
          </a:prstGeom>
          <a:ln w="3175">
            <a:noFill/>
          </a:ln>
        </p:spPr>
      </p:pic>
      <p:grpSp>
        <p:nvGrpSpPr>
          <p:cNvPr id="3" name="Gruppieren 33"/>
          <p:cNvGrpSpPr/>
          <p:nvPr/>
        </p:nvGrpSpPr>
        <p:grpSpPr>
          <a:xfrm>
            <a:off x="476218" y="2100970"/>
            <a:ext cx="3656460" cy="3651300"/>
            <a:chOff x="542897" y="1785926"/>
            <a:chExt cx="3290814" cy="3286170"/>
          </a:xfrm>
        </p:grpSpPr>
        <p:graphicFrame>
          <p:nvGraphicFramePr>
            <p:cNvPr id="20485" name="Object 5"/>
            <p:cNvGraphicFramePr>
              <a:graphicFrameLocks noChangeAspect="1"/>
            </p:cNvGraphicFramePr>
            <p:nvPr/>
          </p:nvGraphicFramePr>
          <p:xfrm>
            <a:off x="542897" y="3143248"/>
            <a:ext cx="171450" cy="180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30933" name="Formula" r:id="rId6" imgW="124560" imgH="131040" progId="">
                    <p:embed/>
                  </p:oleObj>
                </mc:Choice>
                <mc:Fallback>
                  <p:oleObj name="Formula" r:id="rId6" imgW="124560" imgH="131040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2897" y="3143248"/>
                          <a:ext cx="171450" cy="180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89" name="Object 9"/>
            <p:cNvGraphicFramePr>
              <a:graphicFrameLocks noChangeAspect="1"/>
            </p:cNvGraphicFramePr>
            <p:nvPr/>
          </p:nvGraphicFramePr>
          <p:xfrm>
            <a:off x="2357422" y="4857760"/>
            <a:ext cx="166688" cy="180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30934" name="Formula" r:id="rId8" imgW="120960" imgH="131040" progId="">
                    <p:embed/>
                  </p:oleObj>
                </mc:Choice>
                <mc:Fallback>
                  <p:oleObj name="Formula" r:id="rId8" imgW="120960" imgH="131040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7422" y="4857760"/>
                          <a:ext cx="166688" cy="180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809711" y="4793673"/>
              <a:ext cx="3024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H="1" flipV="1">
              <a:off x="790574" y="1785926"/>
              <a:ext cx="0" cy="30175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graphicFrame>
          <p:nvGraphicFramePr>
            <p:cNvPr id="38920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2251695"/>
                </p:ext>
              </p:extLst>
            </p:nvPr>
          </p:nvGraphicFramePr>
          <p:xfrm>
            <a:off x="677867" y="4846671"/>
            <a:ext cx="103188" cy="22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30935" name="Formula" r:id="rId10" imgW="74520" imgH="164160" progId="">
                    <p:embed/>
                  </p:oleObj>
                </mc:Choice>
                <mc:Fallback>
                  <p:oleObj name="Formula" r:id="rId10" imgW="74520" imgH="164160" progId="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7867" y="4846671"/>
                          <a:ext cx="103188" cy="22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uppieren 32"/>
          <p:cNvGrpSpPr/>
          <p:nvPr/>
        </p:nvGrpSpPr>
        <p:grpSpPr>
          <a:xfrm>
            <a:off x="1078386" y="2461738"/>
            <a:ext cx="2703541" cy="2615786"/>
            <a:chOff x="1499704" y="1928802"/>
            <a:chExt cx="2215039" cy="2143140"/>
          </a:xfrm>
        </p:grpSpPr>
        <p:sp>
          <p:nvSpPr>
            <p:cNvPr id="29" name="Rechteck 28"/>
            <p:cNvSpPr/>
            <p:nvPr/>
          </p:nvSpPr>
          <p:spPr>
            <a:xfrm>
              <a:off x="1571604" y="1928802"/>
              <a:ext cx="2143139" cy="2143140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feld 29"/>
            <p:cNvSpPr txBox="1"/>
            <p:nvPr/>
          </p:nvSpPr>
          <p:spPr>
            <a:xfrm rot="18900000">
              <a:off x="1499704" y="3129197"/>
              <a:ext cx="1704178" cy="302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tx2"/>
                  </a:solidFill>
                </a:rPr>
                <a:t>double ionization</a:t>
              </a:r>
            </a:p>
          </p:txBody>
        </p:sp>
      </p:grpSp>
      <p:grpSp>
        <p:nvGrpSpPr>
          <p:cNvPr id="5" name="Gruppieren 39"/>
          <p:cNvGrpSpPr/>
          <p:nvPr/>
        </p:nvGrpSpPr>
        <p:grpSpPr>
          <a:xfrm>
            <a:off x="696715" y="2376013"/>
            <a:ext cx="3143147" cy="3100731"/>
            <a:chOff x="1139533" y="1935407"/>
            <a:chExt cx="2575212" cy="2540460"/>
          </a:xfrm>
        </p:grpSpPr>
        <p:sp>
          <p:nvSpPr>
            <p:cNvPr id="27" name="Rechteck 26"/>
            <p:cNvSpPr/>
            <p:nvPr/>
          </p:nvSpPr>
          <p:spPr>
            <a:xfrm>
              <a:off x="1346663" y="4292862"/>
              <a:ext cx="2368082" cy="1428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hteck 27"/>
            <p:cNvSpPr/>
            <p:nvPr/>
          </p:nvSpPr>
          <p:spPr>
            <a:xfrm rot="16200000">
              <a:off x="97257" y="3041481"/>
              <a:ext cx="2355023" cy="1428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1662658" y="4236311"/>
              <a:ext cx="1044381" cy="239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single ionization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 rot="16200000">
              <a:off x="633555" y="3360013"/>
              <a:ext cx="1251511" cy="239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single ionization</a:t>
              </a:r>
            </a:p>
          </p:txBody>
        </p:sp>
      </p:grpSp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83123" y="2100970"/>
            <a:ext cx="5164472" cy="365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3" name="Gerade Verbindung 42"/>
          <p:cNvCxnSpPr/>
          <p:nvPr/>
        </p:nvCxnSpPr>
        <p:spPr>
          <a:xfrm rot="5400000">
            <a:off x="4975060" y="3822550"/>
            <a:ext cx="3065043" cy="235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6778181" y="5752270"/>
            <a:ext cx="1484066" cy="441144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r>
              <a:rPr lang="en-US" sz="2200" dirty="0">
                <a:solidFill>
                  <a:schemeClr val="bg2"/>
                </a:solidFill>
                <a:latin typeface="+mn-lt"/>
              </a:rPr>
              <a:t>Laser field</a:t>
            </a:r>
          </a:p>
        </p:txBody>
      </p:sp>
      <p:sp>
        <p:nvSpPr>
          <p:cNvPr id="39" name="Inhaltsplatzhalter 2"/>
          <p:cNvSpPr txBox="1">
            <a:spLocks/>
          </p:cNvSpPr>
          <p:nvPr/>
        </p:nvSpPr>
        <p:spPr>
          <a:xfrm>
            <a:off x="428462" y="6450294"/>
            <a:ext cx="5314670" cy="480053"/>
          </a:xfrm>
          <a:prstGeom prst="rect">
            <a:avLst/>
          </a:prstGeom>
        </p:spPr>
        <p:txBody>
          <a:bodyPr vert="horz" lIns="101599" tIns="50799" rIns="101599" bIns="50799" rtlCol="0">
            <a:noAutofit/>
          </a:bodyPr>
          <a:lstStyle/>
          <a:p>
            <a:pPr marL="380996" indent="-380996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After pulse: </a:t>
            </a:r>
            <a:r>
              <a:rPr lang="en-US" sz="20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extract experimental observables</a:t>
            </a:r>
            <a:endParaRPr lang="en-US" sz="20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Inhaltsplatzhalter 2"/>
          <p:cNvSpPr txBox="1">
            <a:spLocks/>
          </p:cNvSpPr>
          <p:nvPr/>
        </p:nvSpPr>
        <p:spPr>
          <a:xfrm>
            <a:off x="528638" y="1379691"/>
            <a:ext cx="8329642" cy="57272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Interaction with a 225as 92eV XUV pulse: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413" y="5794375"/>
            <a:ext cx="3644900" cy="5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203200"/>
            <a:ext cx="8178800" cy="1016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Experimental observables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4200" y="5181600"/>
            <a:ext cx="8001000" cy="21397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Derived quantities: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Single and double ionization yields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(Joint) energy spectra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Angular distributions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Recoil ion momentum</a:t>
            </a:r>
          </a:p>
        </p:txBody>
      </p:sp>
      <p:grpSp>
        <p:nvGrpSpPr>
          <p:cNvPr id="4" name="Group 10"/>
          <p:cNvGrpSpPr/>
          <p:nvPr/>
        </p:nvGrpSpPr>
        <p:grpSpPr>
          <a:xfrm>
            <a:off x="1642975" y="1342482"/>
            <a:ext cx="1589017" cy="797738"/>
            <a:chOff x="846969" y="1445074"/>
            <a:chExt cx="1430115" cy="717964"/>
          </a:xfrm>
        </p:grpSpPr>
        <p:grpSp>
          <p:nvGrpSpPr>
            <p:cNvPr id="5" name="Group 9"/>
            <p:cNvGrpSpPr/>
            <p:nvPr/>
          </p:nvGrpSpPr>
          <p:grpSpPr>
            <a:xfrm>
              <a:off x="846969" y="1655210"/>
              <a:ext cx="507828" cy="507828"/>
              <a:chOff x="846969" y="1854808"/>
              <a:chExt cx="507828" cy="507828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846969" y="1854808"/>
                <a:ext cx="507828" cy="507828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17"/>
              <p:cNvSpPr>
                <a:spLocks noChangeArrowheads="1"/>
              </p:cNvSpPr>
              <p:nvPr/>
            </p:nvSpPr>
            <p:spPr bwMode="auto">
              <a:xfrm>
                <a:off x="1211922" y="2209375"/>
                <a:ext cx="142875" cy="144463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9" name="Ellipse 32"/>
              <p:cNvSpPr/>
              <p:nvPr/>
            </p:nvSpPr>
            <p:spPr>
              <a:xfrm>
                <a:off x="993726" y="2001565"/>
                <a:ext cx="214314" cy="214314"/>
              </a:xfrm>
              <a:prstGeom prst="ellipse">
                <a:avLst/>
              </a:prstGeom>
              <a:solidFill>
                <a:srgbClr val="C0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8"/>
            <p:cNvGrpSpPr/>
            <p:nvPr/>
          </p:nvGrpSpPr>
          <p:grpSpPr>
            <a:xfrm>
              <a:off x="1679373" y="1445074"/>
              <a:ext cx="597711" cy="324281"/>
              <a:chOff x="1607936" y="1287851"/>
              <a:chExt cx="597711" cy="324281"/>
            </a:xfrm>
          </p:grpSpPr>
          <p:sp>
            <p:nvSpPr>
              <p:cNvPr id="27" name="Oval 16"/>
              <p:cNvSpPr>
                <a:spLocks noChangeArrowheads="1"/>
              </p:cNvSpPr>
              <p:nvPr/>
            </p:nvSpPr>
            <p:spPr bwMode="auto">
              <a:xfrm>
                <a:off x="1607936" y="1467670"/>
                <a:ext cx="142875" cy="144462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" name="Line 24"/>
              <p:cNvSpPr>
                <a:spLocks noChangeShapeType="1"/>
              </p:cNvSpPr>
              <p:nvPr/>
            </p:nvSpPr>
            <p:spPr bwMode="auto">
              <a:xfrm flipV="1">
                <a:off x="1792327" y="1287851"/>
                <a:ext cx="413320" cy="1927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23" name="Textfeld 16"/>
          <p:cNvSpPr txBox="1"/>
          <p:nvPr/>
        </p:nvSpPr>
        <p:spPr>
          <a:xfrm>
            <a:off x="3483048" y="1351063"/>
            <a:ext cx="2141610" cy="410367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n-lt"/>
              </a:rPr>
              <a:t>Single ionization: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7" name="Group 14"/>
          <p:cNvGrpSpPr/>
          <p:nvPr/>
        </p:nvGrpSpPr>
        <p:grpSpPr>
          <a:xfrm>
            <a:off x="1820987" y="2683165"/>
            <a:ext cx="1253073" cy="1492377"/>
            <a:chOff x="993726" y="3193932"/>
            <a:chExt cx="1127766" cy="1343139"/>
          </a:xfrm>
        </p:grpSpPr>
        <p:sp>
          <p:nvSpPr>
            <p:cNvPr id="33" name="Ellipse 32"/>
            <p:cNvSpPr/>
            <p:nvPr/>
          </p:nvSpPr>
          <p:spPr>
            <a:xfrm>
              <a:off x="993726" y="3916340"/>
              <a:ext cx="214314" cy="214314"/>
            </a:xfrm>
            <a:prstGeom prst="ellipse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12"/>
            <p:cNvGrpSpPr/>
            <p:nvPr/>
          </p:nvGrpSpPr>
          <p:grpSpPr>
            <a:xfrm>
              <a:off x="1437254" y="4171936"/>
              <a:ext cx="684238" cy="365135"/>
              <a:chOff x="1753988" y="4317983"/>
              <a:chExt cx="684238" cy="365135"/>
            </a:xfrm>
          </p:grpSpPr>
          <p:sp>
            <p:nvSpPr>
              <p:cNvPr id="32" name="Oval 17"/>
              <p:cNvSpPr>
                <a:spLocks noChangeArrowheads="1"/>
              </p:cNvSpPr>
              <p:nvPr/>
            </p:nvSpPr>
            <p:spPr bwMode="auto">
              <a:xfrm>
                <a:off x="1753988" y="4317983"/>
                <a:ext cx="142875" cy="144463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" name="Line 24"/>
              <p:cNvSpPr>
                <a:spLocks noChangeShapeType="1"/>
              </p:cNvSpPr>
              <p:nvPr/>
            </p:nvSpPr>
            <p:spPr bwMode="auto">
              <a:xfrm>
                <a:off x="1973066" y="4456104"/>
                <a:ext cx="465160" cy="2270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0" name="Group 11"/>
            <p:cNvGrpSpPr/>
            <p:nvPr/>
          </p:nvGrpSpPr>
          <p:grpSpPr>
            <a:xfrm>
              <a:off x="1418542" y="3193932"/>
              <a:ext cx="600084" cy="546100"/>
              <a:chOff x="1514999" y="3015335"/>
              <a:chExt cx="600084" cy="546100"/>
            </a:xfrm>
          </p:grpSpPr>
          <p:sp>
            <p:nvSpPr>
              <p:cNvPr id="30" name="Oval 16"/>
              <p:cNvSpPr>
                <a:spLocks noChangeArrowheads="1"/>
              </p:cNvSpPr>
              <p:nvPr/>
            </p:nvSpPr>
            <p:spPr bwMode="auto">
              <a:xfrm>
                <a:off x="1514999" y="3416973"/>
                <a:ext cx="142875" cy="144462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6" name="Line 24"/>
              <p:cNvSpPr>
                <a:spLocks noChangeShapeType="1"/>
              </p:cNvSpPr>
              <p:nvPr/>
            </p:nvSpPr>
            <p:spPr bwMode="auto">
              <a:xfrm flipV="1">
                <a:off x="1686436" y="3015335"/>
                <a:ext cx="428647" cy="3571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17" name="Textfeld 16"/>
          <p:cNvSpPr txBox="1"/>
          <p:nvPr/>
        </p:nvSpPr>
        <p:spPr>
          <a:xfrm>
            <a:off x="3580561" y="2640353"/>
            <a:ext cx="2205730" cy="410367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n-lt"/>
              </a:rPr>
              <a:t>Double ionization:</a:t>
            </a:r>
            <a:endParaRPr lang="en-US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359587" y="4277847"/>
            <a:ext cx="7026862" cy="779699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Neglect electron-electron interaction in final state </a:t>
            </a:r>
            <a:r>
              <a:rPr lang="en-US" sz="2200" dirty="0" smtClean="0">
                <a:latin typeface="+mn-lt"/>
              </a:rPr>
              <a:t/>
            </a:r>
            <a:br>
              <a:rPr lang="en-US" sz="2200" dirty="0" smtClean="0">
                <a:latin typeface="+mn-lt"/>
              </a:rPr>
            </a:br>
            <a:r>
              <a:rPr lang="en-US" sz="2200" b="1" dirty="0" smtClean="0">
                <a:solidFill>
                  <a:srgbClr val="18184B"/>
                </a:solidFill>
                <a:latin typeface="Calibri"/>
                <a:sym typeface="Wingdings 3"/>
              </a:rPr>
              <a:t> 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sym typeface="Wingdings 3"/>
              </a:rPr>
              <a:t>propagate to large (asymptotic) distances</a:t>
            </a:r>
            <a:endParaRPr lang="en-US" sz="2200" dirty="0">
              <a:latin typeface="+mn-lt"/>
            </a:endParaRPr>
          </a:p>
        </p:txBody>
      </p:sp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0" y="3200400"/>
            <a:ext cx="6934199" cy="517292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400" y="2133600"/>
            <a:ext cx="7424737" cy="461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FELs</a:t>
            </a:r>
            <a:r>
              <a:rPr lang="en-US" sz="4000" dirty="0" smtClean="0">
                <a:solidFill>
                  <a:srgbClr val="FF0000"/>
                </a:solidFill>
              </a:rPr>
              <a:t>: Two-photon double ionization (TPDI)</a:t>
            </a:r>
            <a:endParaRPr lang="en-US" sz="4000" dirty="0">
              <a:solidFill>
                <a:srgbClr val="FF0000"/>
              </a:solidFill>
            </a:endParaRPr>
          </a:p>
        </p:txBody>
      </p:sp>
      <p:graphicFrame>
        <p:nvGraphicFramePr>
          <p:cNvPr id="6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701293"/>
              </p:ext>
            </p:extLst>
          </p:nvPr>
        </p:nvGraphicFramePr>
        <p:xfrm>
          <a:off x="2430755" y="1920799"/>
          <a:ext cx="1226404" cy="613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6728" name="Formula" r:id="rId3" imgW="147600" imgH="126720" progId="">
                  <p:embed/>
                </p:oleObj>
              </mc:Choice>
              <mc:Fallback>
                <p:oleObj name="Formula" r:id="rId3" imgW="147600" imgH="1267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755" y="1920799"/>
                        <a:ext cx="1226404" cy="6132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56"/>
          <p:cNvGrpSpPr/>
          <p:nvPr/>
        </p:nvGrpSpPr>
        <p:grpSpPr>
          <a:xfrm>
            <a:off x="3878336" y="1979524"/>
            <a:ext cx="564253" cy="564253"/>
            <a:chOff x="846969" y="1854808"/>
            <a:chExt cx="507828" cy="507828"/>
          </a:xfrm>
        </p:grpSpPr>
        <p:sp>
          <p:nvSpPr>
            <p:cNvPr id="68" name="Oval 67"/>
            <p:cNvSpPr/>
            <p:nvPr/>
          </p:nvSpPr>
          <p:spPr>
            <a:xfrm>
              <a:off x="846969" y="1854808"/>
              <a:ext cx="507828" cy="50782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17"/>
            <p:cNvSpPr>
              <a:spLocks noChangeArrowheads="1"/>
            </p:cNvSpPr>
            <p:nvPr/>
          </p:nvSpPr>
          <p:spPr bwMode="auto">
            <a:xfrm>
              <a:off x="1211922" y="2209375"/>
              <a:ext cx="142875" cy="144463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0" name="Ellipse 32"/>
            <p:cNvSpPr/>
            <p:nvPr/>
          </p:nvSpPr>
          <p:spPr>
            <a:xfrm>
              <a:off x="993726" y="2001565"/>
              <a:ext cx="214314" cy="214314"/>
            </a:xfrm>
            <a:prstGeom prst="ellipse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17"/>
            <p:cNvSpPr>
              <a:spLocks noChangeArrowheads="1"/>
            </p:cNvSpPr>
            <p:nvPr/>
          </p:nvSpPr>
          <p:spPr bwMode="auto">
            <a:xfrm>
              <a:off x="850851" y="1857102"/>
              <a:ext cx="142875" cy="144463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" name="Group 70"/>
          <p:cNvGrpSpPr/>
          <p:nvPr/>
        </p:nvGrpSpPr>
        <p:grpSpPr>
          <a:xfrm>
            <a:off x="6484601" y="1316140"/>
            <a:ext cx="1253073" cy="1492377"/>
            <a:chOff x="993726" y="3193932"/>
            <a:chExt cx="1127766" cy="1343139"/>
          </a:xfrm>
        </p:grpSpPr>
        <p:sp>
          <p:nvSpPr>
            <p:cNvPr id="72" name="Ellipse 32"/>
            <p:cNvSpPr/>
            <p:nvPr/>
          </p:nvSpPr>
          <p:spPr>
            <a:xfrm>
              <a:off x="993726" y="3916340"/>
              <a:ext cx="214314" cy="214314"/>
            </a:xfrm>
            <a:prstGeom prst="ellipse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72"/>
            <p:cNvGrpSpPr/>
            <p:nvPr/>
          </p:nvGrpSpPr>
          <p:grpSpPr>
            <a:xfrm>
              <a:off x="1437254" y="4171936"/>
              <a:ext cx="684238" cy="365135"/>
              <a:chOff x="1753988" y="4317983"/>
              <a:chExt cx="684238" cy="365135"/>
            </a:xfrm>
          </p:grpSpPr>
          <p:sp>
            <p:nvSpPr>
              <p:cNvPr id="77" name="Oval 17"/>
              <p:cNvSpPr>
                <a:spLocks noChangeArrowheads="1"/>
              </p:cNvSpPr>
              <p:nvPr/>
            </p:nvSpPr>
            <p:spPr bwMode="auto">
              <a:xfrm>
                <a:off x="1753988" y="4317983"/>
                <a:ext cx="142875" cy="144463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8" name="Line 24"/>
              <p:cNvSpPr>
                <a:spLocks noChangeShapeType="1"/>
              </p:cNvSpPr>
              <p:nvPr/>
            </p:nvSpPr>
            <p:spPr bwMode="auto">
              <a:xfrm>
                <a:off x="1973066" y="4456104"/>
                <a:ext cx="465160" cy="2270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" name="Group 73"/>
            <p:cNvGrpSpPr/>
            <p:nvPr/>
          </p:nvGrpSpPr>
          <p:grpSpPr>
            <a:xfrm>
              <a:off x="1418542" y="3193932"/>
              <a:ext cx="600084" cy="546100"/>
              <a:chOff x="1514999" y="3015335"/>
              <a:chExt cx="600084" cy="546100"/>
            </a:xfrm>
          </p:grpSpPr>
          <p:sp>
            <p:nvSpPr>
              <p:cNvPr id="75" name="Oval 16"/>
              <p:cNvSpPr>
                <a:spLocks noChangeArrowheads="1"/>
              </p:cNvSpPr>
              <p:nvPr/>
            </p:nvSpPr>
            <p:spPr bwMode="auto">
              <a:xfrm>
                <a:off x="1514999" y="3416973"/>
                <a:ext cx="142875" cy="144462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6" name="Line 24"/>
              <p:cNvSpPr>
                <a:spLocks noChangeShapeType="1"/>
              </p:cNvSpPr>
              <p:nvPr/>
            </p:nvSpPr>
            <p:spPr bwMode="auto">
              <a:xfrm flipV="1">
                <a:off x="1686436" y="3015335"/>
                <a:ext cx="428647" cy="3571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aphicFrame>
        <p:nvGraphicFramePr>
          <p:cNvPr id="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079461"/>
              </p:ext>
            </p:extLst>
          </p:nvPr>
        </p:nvGraphicFramePr>
        <p:xfrm>
          <a:off x="2434608" y="2147142"/>
          <a:ext cx="1226404" cy="613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6729" name="Formula" r:id="rId5" imgW="147600" imgH="126720" progId="">
                  <p:embed/>
                </p:oleObj>
              </mc:Choice>
              <mc:Fallback>
                <p:oleObj name="Formula" r:id="rId5" imgW="147600" imgH="12672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4608" y="2147142"/>
                        <a:ext cx="1226404" cy="6132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5164455" y="2237879"/>
            <a:ext cx="760084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0962" y="3169929"/>
            <a:ext cx="5080000" cy="1487585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9DD9"/>
              </a:buClr>
              <a:buSzPct val="95000"/>
            </a:pPr>
            <a:r>
              <a:rPr lang="en-US" sz="2200" b="1" dirty="0" smtClean="0">
                <a:solidFill>
                  <a:srgbClr val="FF0000"/>
                </a:solidFill>
                <a:latin typeface="Calibri"/>
              </a:rPr>
              <a:t>Large photon energy (&gt; 54.4 </a:t>
            </a:r>
            <a:r>
              <a:rPr lang="en-US" sz="2200" b="1" dirty="0" err="1" smtClean="0">
                <a:solidFill>
                  <a:srgbClr val="FF0000"/>
                </a:solidFill>
                <a:latin typeface="Calibri"/>
              </a:rPr>
              <a:t>eV</a:t>
            </a:r>
            <a:r>
              <a:rPr lang="en-US" sz="2200" b="1" dirty="0" smtClean="0">
                <a:solidFill>
                  <a:srgbClr val="FF0000"/>
                </a:solidFill>
                <a:latin typeface="Calibri"/>
              </a:rPr>
              <a:t>)</a:t>
            </a:r>
            <a:r>
              <a:rPr lang="en-US" sz="2200" b="1" dirty="0" smtClean="0">
                <a:solidFill>
                  <a:srgbClr val="18184B"/>
                </a:solidFill>
                <a:latin typeface="Calibri"/>
              </a:rPr>
              <a:t>:</a:t>
            </a:r>
            <a:endParaRPr lang="en-US" sz="2200" dirty="0" smtClean="0">
              <a:solidFill>
                <a:prstClr val="black"/>
              </a:solidFill>
              <a:latin typeface="Calibri"/>
            </a:endParaRPr>
          </a:p>
          <a:p>
            <a:pPr marL="203198" indent="-274317" fontAlgn="auto">
              <a:spcBef>
                <a:spcPct val="20000"/>
              </a:spcBef>
              <a:spcAft>
                <a:spcPts val="0"/>
              </a:spcAft>
              <a:buClr>
                <a:srgbClr val="18184B"/>
              </a:buClr>
              <a:buSzPct val="85000"/>
              <a:buFont typeface="Wingdings 2"/>
              <a:buChar char=""/>
            </a:pPr>
            <a:r>
              <a:rPr lang="en-US" sz="2000" b="1" dirty="0">
                <a:solidFill>
                  <a:srgbClr val="18184B"/>
                </a:solidFill>
                <a:latin typeface="Calibri"/>
              </a:rPr>
              <a:t>Sequential (two-step)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process</a:t>
            </a:r>
          </a:p>
          <a:p>
            <a:pPr marL="203198" indent="-274317" fontAlgn="auto">
              <a:spcBef>
                <a:spcPct val="20000"/>
              </a:spcBef>
              <a:spcAft>
                <a:spcPts val="0"/>
              </a:spcAft>
              <a:buClr>
                <a:srgbClr val="18184B"/>
              </a:buClr>
              <a:buSzPct val="85000"/>
              <a:buFont typeface="Wingdings 2"/>
              <a:buChar char=""/>
            </a:pPr>
            <a:r>
              <a:rPr lang="en-US" sz="2000" dirty="0" smtClean="0">
                <a:solidFill>
                  <a:srgbClr val="FF0000"/>
                </a:solidFill>
                <a:latin typeface="Calibri"/>
                <a:cs typeface="Times New Roman" pitchFamily="18" charset="0"/>
              </a:rPr>
              <a:t>Electron-electron interaction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Times New Roman" pitchFamily="18" charset="0"/>
              </a:rPr>
              <a:t>not necessary</a:t>
            </a:r>
            <a:r>
              <a:rPr lang="en-US" sz="2000" b="1" dirty="0" smtClean="0">
                <a:solidFill>
                  <a:srgbClr val="18184B"/>
                </a:solidFill>
                <a:latin typeface="Calibri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18184B"/>
                </a:solidFill>
                <a:latin typeface="Calibri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18184B"/>
                </a:solidFill>
                <a:latin typeface="Calibri"/>
                <a:sym typeface="Wingdings 3"/>
              </a:rPr>
              <a:t> uncorrelated emission </a:t>
            </a:r>
            <a:r>
              <a:rPr lang="en-US" sz="2000" b="1" dirty="0">
                <a:solidFill>
                  <a:srgbClr val="18184B"/>
                </a:solidFill>
                <a:latin typeface="Calibri"/>
                <a:sym typeface="Wingdings 3"/>
              </a:rPr>
              <a:t> </a:t>
            </a:r>
            <a:r>
              <a:rPr lang="en-US" sz="2000" b="1" dirty="0" smtClean="0">
                <a:solidFill>
                  <a:srgbClr val="18184B"/>
                </a:solidFill>
                <a:latin typeface="Calibri"/>
                <a:sym typeface="Wingdings 3"/>
              </a:rPr>
              <a:t>not exciting</a:t>
            </a:r>
            <a:endParaRPr lang="en-US" sz="2000" b="1" dirty="0">
              <a:solidFill>
                <a:srgbClr val="18184B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83" name="Picture 57" descr="C:\Users\feist\My Documents\work\Conferences-Talks\2010-03-15..19 APS March Meeting\talk\Chapter2_p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98" y="1762405"/>
            <a:ext cx="1520169" cy="114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/>
          <p:cNvSpPr/>
          <p:nvPr/>
        </p:nvSpPr>
        <p:spPr>
          <a:xfrm>
            <a:off x="335070" y="4890121"/>
            <a:ext cx="5080000" cy="1856917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9DD9"/>
              </a:buClr>
              <a:buSzPct val="95000"/>
            </a:pPr>
            <a:r>
              <a:rPr lang="en-US" sz="2200" b="1" dirty="0" smtClean="0">
                <a:solidFill>
                  <a:srgbClr val="FF0000"/>
                </a:solidFill>
                <a:latin typeface="Calibri"/>
              </a:rPr>
              <a:t>Smaller photon energy:</a:t>
            </a:r>
            <a:endParaRPr lang="en-US" sz="2200" dirty="0" smtClean="0">
              <a:solidFill>
                <a:srgbClr val="FF0000"/>
              </a:solidFill>
              <a:latin typeface="Calibri"/>
            </a:endParaRPr>
          </a:p>
          <a:p>
            <a:pPr marL="203198" indent="-274317" fontAlgn="auto">
              <a:spcBef>
                <a:spcPct val="20000"/>
              </a:spcBef>
              <a:spcAft>
                <a:spcPts val="0"/>
              </a:spcAft>
              <a:buClr>
                <a:srgbClr val="18184B"/>
              </a:buClr>
              <a:buSzPct val="85000"/>
              <a:buFont typeface="Wingdings 2"/>
              <a:buChar char=""/>
            </a:pPr>
            <a:r>
              <a:rPr lang="en-US" sz="2000" b="1" dirty="0" smtClean="0">
                <a:solidFill>
                  <a:srgbClr val="18184B"/>
                </a:solidFill>
                <a:latin typeface="Calibri"/>
              </a:rPr>
              <a:t>Electrons </a:t>
            </a:r>
            <a:r>
              <a:rPr lang="en-US" sz="2000" dirty="0" smtClean="0">
                <a:latin typeface="Calibri"/>
              </a:rPr>
              <a:t>need to </a:t>
            </a:r>
            <a:r>
              <a:rPr lang="en-US" sz="2000" b="1" dirty="0" smtClean="0">
                <a:solidFill>
                  <a:srgbClr val="18184B"/>
                </a:solidFill>
                <a:latin typeface="Calibri"/>
              </a:rPr>
              <a:t>share photon energy</a:t>
            </a:r>
          </a:p>
          <a:p>
            <a:pPr marL="203198" indent="-274317" fontAlgn="auto">
              <a:spcBef>
                <a:spcPct val="20000"/>
              </a:spcBef>
              <a:spcAft>
                <a:spcPts val="0"/>
              </a:spcAft>
              <a:buClr>
                <a:srgbClr val="18184B"/>
              </a:buClr>
              <a:buSzPct val="85000"/>
              <a:buFont typeface="Wingdings 2"/>
              <a:buChar char=""/>
            </a:pPr>
            <a:r>
              <a:rPr lang="en-US" sz="2000" b="1" dirty="0" smtClean="0">
                <a:solidFill>
                  <a:srgbClr val="18184B"/>
                </a:solidFill>
                <a:latin typeface="Calibri"/>
              </a:rPr>
              <a:t>nonsequential (direct)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process</a:t>
            </a:r>
          </a:p>
          <a:p>
            <a:pPr marL="203198" indent="-274317" fontAlgn="auto">
              <a:spcBef>
                <a:spcPct val="20000"/>
              </a:spcBef>
              <a:spcAft>
                <a:spcPts val="0"/>
              </a:spcAft>
              <a:buClr>
                <a:srgbClr val="18184B"/>
              </a:buClr>
              <a:buSzPct val="85000"/>
              <a:buFont typeface="Wingdings 2"/>
              <a:buChar char="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Electron-electron interaction </a:t>
            </a:r>
            <a:r>
              <a:rPr lang="en-US" sz="2000" b="1" dirty="0" smtClean="0">
                <a:solidFill>
                  <a:srgbClr val="18184B"/>
                </a:solidFill>
                <a:latin typeface="Calibri"/>
                <a:cs typeface="Times New Roman" pitchFamily="18" charset="0"/>
              </a:rPr>
              <a:t>essential</a:t>
            </a:r>
            <a:br>
              <a:rPr lang="en-US" sz="2000" b="1" dirty="0" smtClean="0">
                <a:solidFill>
                  <a:srgbClr val="18184B"/>
                </a:solidFill>
                <a:latin typeface="Calibri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18184B"/>
                </a:solidFill>
                <a:latin typeface="Calibri"/>
                <a:sym typeface="Wingdings 3"/>
              </a:rPr>
              <a:t> strong correlation!</a:t>
            </a:r>
            <a:endParaRPr lang="en-US" sz="2000" b="1" dirty="0">
              <a:solidFill>
                <a:srgbClr val="18184B"/>
              </a:solidFill>
              <a:latin typeface="Calibri"/>
              <a:cs typeface="Times New Roman" pitchFamily="18" charset="0"/>
            </a:endParaRPr>
          </a:p>
        </p:txBody>
      </p:sp>
      <p:grpSp>
        <p:nvGrpSpPr>
          <p:cNvPr id="7" name="Group 84"/>
          <p:cNvGrpSpPr/>
          <p:nvPr/>
        </p:nvGrpSpPr>
        <p:grpSpPr>
          <a:xfrm>
            <a:off x="5431639" y="5593670"/>
            <a:ext cx="2191740" cy="336492"/>
            <a:chOff x="-66681" y="3862760"/>
            <a:chExt cx="1972566" cy="302843"/>
          </a:xfrm>
        </p:grpSpPr>
        <p:sp>
          <p:nvSpPr>
            <p:cNvPr id="86" name="Ellipse 32"/>
            <p:cNvSpPr/>
            <p:nvPr/>
          </p:nvSpPr>
          <p:spPr>
            <a:xfrm>
              <a:off x="993726" y="3916340"/>
              <a:ext cx="214314" cy="214314"/>
            </a:xfrm>
            <a:prstGeom prst="ellipse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86"/>
            <p:cNvGrpSpPr/>
            <p:nvPr/>
          </p:nvGrpSpPr>
          <p:grpSpPr>
            <a:xfrm>
              <a:off x="1518550" y="4021140"/>
              <a:ext cx="387335" cy="144463"/>
              <a:chOff x="1835284" y="4167187"/>
              <a:chExt cx="387335" cy="144463"/>
            </a:xfrm>
          </p:grpSpPr>
          <p:sp>
            <p:nvSpPr>
              <p:cNvPr id="91" name="Oval 17"/>
              <p:cNvSpPr>
                <a:spLocks noChangeArrowheads="1"/>
              </p:cNvSpPr>
              <p:nvPr/>
            </p:nvSpPr>
            <p:spPr bwMode="auto">
              <a:xfrm>
                <a:off x="1835284" y="4167187"/>
                <a:ext cx="142875" cy="144463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2" name="Line 24"/>
              <p:cNvSpPr>
                <a:spLocks noChangeShapeType="1"/>
              </p:cNvSpPr>
              <p:nvPr/>
            </p:nvSpPr>
            <p:spPr bwMode="auto">
              <a:xfrm>
                <a:off x="1991332" y="4254896"/>
                <a:ext cx="231287" cy="218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9" name="Group 87"/>
            <p:cNvGrpSpPr/>
            <p:nvPr/>
          </p:nvGrpSpPr>
          <p:grpSpPr>
            <a:xfrm>
              <a:off x="-66681" y="3862760"/>
              <a:ext cx="742709" cy="198042"/>
              <a:chOff x="29776" y="3684163"/>
              <a:chExt cx="742709" cy="198042"/>
            </a:xfrm>
          </p:grpSpPr>
          <p:sp>
            <p:nvSpPr>
              <p:cNvPr id="89" name="Oval 16"/>
              <p:cNvSpPr>
                <a:spLocks noChangeArrowheads="1"/>
              </p:cNvSpPr>
              <p:nvPr/>
            </p:nvSpPr>
            <p:spPr bwMode="auto">
              <a:xfrm>
                <a:off x="629610" y="3737743"/>
                <a:ext cx="142875" cy="144462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0" name="Line 24"/>
              <p:cNvSpPr>
                <a:spLocks noChangeShapeType="1"/>
              </p:cNvSpPr>
              <p:nvPr/>
            </p:nvSpPr>
            <p:spPr bwMode="auto">
              <a:xfrm flipH="1" flipV="1">
                <a:off x="29776" y="3684163"/>
                <a:ext cx="542232" cy="1071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93" name="Inhaltsplatzhalter 2"/>
          <p:cNvSpPr txBox="1">
            <a:spLocks/>
          </p:cNvSpPr>
          <p:nvPr/>
        </p:nvSpPr>
        <p:spPr>
          <a:xfrm>
            <a:off x="2489200" y="6781800"/>
            <a:ext cx="4038600" cy="685800"/>
          </a:xfrm>
          <a:prstGeom prst="rect">
            <a:avLst/>
          </a:prstGeom>
        </p:spPr>
        <p:txBody>
          <a:bodyPr vert="horz" lIns="101599" tIns="50799" rIns="101599" bIns="50799">
            <a:noAutofit/>
          </a:bodyPr>
          <a:lstStyle/>
          <a:p>
            <a:pPr marL="304797" indent="-304797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</a:pPr>
            <a:r>
              <a:rPr lang="de-AT" sz="2200" b="1" dirty="0" smtClean="0">
                <a:solidFill>
                  <a:srgbClr val="FF0000"/>
                </a:solidFill>
                <a:latin typeface="+mn-lt"/>
              </a:rPr>
              <a:t>Hot Topic: </a:t>
            </a:r>
            <a:r>
              <a:rPr lang="de-AT" sz="2200" dirty="0" smtClean="0">
                <a:latin typeface="+mn-lt"/>
              </a:rPr>
              <a:t>total cross section?</a:t>
            </a:r>
            <a:endParaRPr lang="en-US" sz="2200" dirty="0" smtClean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610" name="Rectangle 1"/>
          <p:cNvSpPr>
            <a:spLocks noGrp="1" noChangeArrowheads="1"/>
          </p:cNvSpPr>
          <p:nvPr>
            <p:ph type="title"/>
          </p:nvPr>
        </p:nvSpPr>
        <p:spPr>
          <a:xfrm>
            <a:off x="165100" y="114300"/>
            <a:ext cx="9804400" cy="1943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300" dirty="0">
                <a:solidFill>
                  <a:srgbClr val="FF0000"/>
                </a:solidFill>
              </a:rPr>
              <a:t>Comparison of Theoretical and Available Experimental Results -Total X-Sect</a:t>
            </a:r>
            <a:r>
              <a:rPr lang="en-US" sz="4700" dirty="0">
                <a:solidFill>
                  <a:srgbClr val="FF0000"/>
                </a:solidFill>
              </a:rPr>
              <a:t/>
            </a:r>
            <a:br>
              <a:rPr lang="en-US" sz="4700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371600"/>
            <a:ext cx="6848869" cy="411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ieren 19"/>
          <p:cNvGrpSpPr/>
          <p:nvPr/>
        </p:nvGrpSpPr>
        <p:grpSpPr>
          <a:xfrm>
            <a:off x="7975600" y="1828800"/>
            <a:ext cx="1711828" cy="865249"/>
            <a:chOff x="7221476" y="5637095"/>
            <a:chExt cx="1727430" cy="871269"/>
          </a:xfrm>
        </p:grpSpPr>
        <p:sp>
          <p:nvSpPr>
            <p:cNvPr id="6" name="Textfeld 21"/>
            <p:cNvSpPr txBox="1"/>
            <p:nvPr/>
          </p:nvSpPr>
          <p:spPr>
            <a:xfrm>
              <a:off x="7226512" y="5681229"/>
              <a:ext cx="1722394" cy="71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Considerable</a:t>
              </a:r>
              <a:r>
                <a:rPr kumimoji="0" lang="de-AT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de-AT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discrepancies</a:t>
              </a:r>
              <a:r>
                <a:rPr kumimoji="0" lang="de-AT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  <a:endPara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Abgerundetes Rechteck 22"/>
            <p:cNvSpPr/>
            <p:nvPr/>
          </p:nvSpPr>
          <p:spPr>
            <a:xfrm>
              <a:off x="7221476" y="5637095"/>
              <a:ext cx="1671145" cy="871269"/>
            </a:xfrm>
            <a:prstGeom prst="roundRect">
              <a:avLst/>
            </a:prstGeom>
            <a:solidFill>
              <a:srgbClr val="18184B">
                <a:alpha val="50000"/>
              </a:srgbClr>
            </a:solidFill>
            <a:ln w="25400" cap="flat" cmpd="sng" algn="ctr">
              <a:solidFill>
                <a:srgbClr val="18184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uppieren 24"/>
          <p:cNvGrpSpPr/>
          <p:nvPr/>
        </p:nvGrpSpPr>
        <p:grpSpPr>
          <a:xfrm>
            <a:off x="7289800" y="2971800"/>
            <a:ext cx="2128557" cy="1707905"/>
            <a:chOff x="6620870" y="1981225"/>
            <a:chExt cx="2128557" cy="1707905"/>
          </a:xfrm>
        </p:grpSpPr>
        <p:sp>
          <p:nvSpPr>
            <p:cNvPr id="11" name="Abgerundetes Rechteck 27"/>
            <p:cNvSpPr/>
            <p:nvPr/>
          </p:nvSpPr>
          <p:spPr>
            <a:xfrm>
              <a:off x="7429520" y="2593293"/>
              <a:ext cx="1319907" cy="1095837"/>
            </a:xfrm>
            <a:prstGeom prst="roundRect">
              <a:avLst/>
            </a:prstGeom>
            <a:solidFill>
              <a:srgbClr val="18184B">
                <a:alpha val="50000"/>
              </a:srgbClr>
            </a:solidFill>
            <a:ln w="25400" cap="flat" cmpd="sng" algn="ctr">
              <a:solidFill>
                <a:srgbClr val="18184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feld 25"/>
            <p:cNvSpPr txBox="1"/>
            <p:nvPr/>
          </p:nvSpPr>
          <p:spPr>
            <a:xfrm>
              <a:off x="7456815" y="2634236"/>
              <a:ext cx="12926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Rise at sequential</a:t>
              </a:r>
              <a:r>
                <a:rPr kumimoji="0" lang="de-AT" sz="20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threshold</a:t>
              </a: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Gerade Verbindung mit Pfeil 26"/>
            <p:cNvCxnSpPr>
              <a:stCxn id="11" idx="1"/>
            </p:cNvCxnSpPr>
            <p:nvPr/>
          </p:nvCxnSpPr>
          <p:spPr>
            <a:xfrm flipH="1" flipV="1">
              <a:off x="6620870" y="1981225"/>
              <a:ext cx="808650" cy="1159987"/>
            </a:xfrm>
            <a:prstGeom prst="straightConnector1">
              <a:avLst/>
            </a:prstGeom>
            <a:noFill/>
            <a:ln w="15875" cap="flat" cmpd="sng" algn="ctr">
              <a:solidFill>
                <a:srgbClr val="18184B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</p:grpSp>
      <p:sp>
        <p:nvSpPr>
          <p:cNvPr id="14" name="Inhaltsplatzhalter 2"/>
          <p:cNvSpPr txBox="1">
            <a:spLocks/>
          </p:cNvSpPr>
          <p:nvPr/>
        </p:nvSpPr>
        <p:spPr>
          <a:xfrm>
            <a:off x="660400" y="5486400"/>
            <a:ext cx="9144000" cy="1371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</a:pPr>
            <a:r>
              <a:rPr lang="de-AT" sz="2000" b="1" dirty="0" smtClean="0">
                <a:solidFill>
                  <a:schemeClr val="tx2"/>
                </a:solidFill>
                <a:latin typeface="+mn-lt"/>
              </a:rPr>
              <a:t>Extensive </a:t>
            </a:r>
            <a:r>
              <a:rPr lang="de-AT" sz="2000" b="1" dirty="0" err="1" smtClean="0">
                <a:solidFill>
                  <a:schemeClr val="tx2"/>
                </a:solidFill>
                <a:latin typeface="+mn-lt"/>
              </a:rPr>
              <a:t>convergence</a:t>
            </a:r>
            <a:r>
              <a:rPr lang="de-AT" sz="20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de-AT" sz="2000" b="1" dirty="0" err="1" smtClean="0">
                <a:solidFill>
                  <a:schemeClr val="tx2"/>
                </a:solidFill>
                <a:latin typeface="+mn-lt"/>
              </a:rPr>
              <a:t>tests</a:t>
            </a:r>
            <a:r>
              <a:rPr lang="de-AT" sz="2000" b="1" dirty="0" smtClean="0">
                <a:solidFill>
                  <a:schemeClr val="tx2"/>
                </a:solidFill>
                <a:latin typeface="+mn-lt"/>
              </a:rPr>
              <a:t>: 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</a:pPr>
            <a:r>
              <a:rPr lang="de-AT" sz="2000" dirty="0" smtClean="0">
                <a:latin typeface="+mn-lt"/>
              </a:rPr>
              <a:t>angular momenta, radial grid, pulse duration (up to 20 fs), 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</a:pPr>
            <a:r>
              <a:rPr lang="de-AT" sz="2000" dirty="0" smtClean="0">
                <a:latin typeface="+mn-lt"/>
              </a:rPr>
              <a:t>time after pulse (propagate electrons to asymptotic region)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</a:pPr>
            <a:r>
              <a:rPr lang="en-US" sz="2000" b="1" dirty="0" smtClean="0">
                <a:solidFill>
                  <a:srgbClr val="18184B"/>
                </a:solidFill>
                <a:latin typeface="Calibri"/>
                <a:sym typeface="Wingdings 3"/>
              </a:rPr>
              <a:t> error below 1%</a:t>
            </a:r>
            <a:endParaRPr lang="de-AT" sz="2000" dirty="0" smtClean="0">
              <a:latin typeface="+mn-lt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63" y="6858000"/>
            <a:ext cx="7549437" cy="692139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388" y="6469063"/>
            <a:ext cx="2908300" cy="673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03200"/>
            <a:ext cx="8178800" cy="7112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Photon energy dependence</a:t>
            </a:r>
          </a:p>
        </p:txBody>
      </p:sp>
      <p:pic>
        <p:nvPicPr>
          <p:cNvPr id="4229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53" y="1929791"/>
            <a:ext cx="10162753" cy="503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508000" y="1066801"/>
            <a:ext cx="9144000" cy="762000"/>
          </a:xfrm>
        </p:spPr>
        <p:txBody>
          <a:bodyPr>
            <a:normAutofit fontScale="70000" lnSpcReduction="20000"/>
          </a:bodyPr>
          <a:lstStyle/>
          <a:p>
            <a:pPr marL="0">
              <a:buNone/>
            </a:pPr>
            <a:r>
              <a:rPr lang="en-US" dirty="0" smtClean="0">
                <a:solidFill>
                  <a:srgbClr val="3366FF"/>
                </a:solidFill>
              </a:rPr>
              <a:t>Dramatic rise close to sequential threshold: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tx2"/>
                </a:solidFill>
              </a:rPr>
              <a:t>Virtual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3366FF"/>
                </a:solidFill>
              </a:rPr>
              <a:t>sequential process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/>
              <a:t>(Horner et al, Phys. Rev. A 76,</a:t>
            </a:r>
            <a:r>
              <a:rPr lang="en-US" b="1" dirty="0" smtClean="0"/>
              <a:t> </a:t>
            </a:r>
            <a:r>
              <a:rPr lang="en-US" dirty="0" smtClean="0"/>
              <a:t>030701(R))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508000" y="6771609"/>
            <a:ext cx="9144000" cy="848390"/>
          </a:xfrm>
          <a:prstGeom prst="rect">
            <a:avLst/>
          </a:prstGeom>
        </p:spPr>
        <p:txBody>
          <a:bodyPr vert="horz" lIns="101599" tIns="50799" rIns="101599" bIns="50799">
            <a:normAutofit/>
          </a:bodyPr>
          <a:lstStyle/>
          <a:p>
            <a:pPr indent="-304797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Angular correlations: </a:t>
            </a:r>
            <a:r>
              <a:rPr lang="en-US" sz="2200" b="1" dirty="0" smtClean="0">
                <a:solidFill>
                  <a:srgbClr val="18184B"/>
                </a:solidFill>
                <a:latin typeface="Calibri"/>
              </a:rPr>
              <a:t>back-to-back emission 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always dominant</a:t>
            </a:r>
            <a:br>
              <a:rPr lang="en-US" sz="2200" dirty="0" smtClean="0">
                <a:solidFill>
                  <a:prstClr val="black"/>
                </a:solidFill>
                <a:latin typeface="Calibri"/>
              </a:rPr>
            </a:b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(as for sequential regime between peaks)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03200"/>
            <a:ext cx="8178800" cy="7112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Time Dependence of Pulse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4800600"/>
            <a:ext cx="6248400" cy="1854200"/>
          </a:xfrm>
          <a:prstGeom prst="rect">
            <a:avLst/>
          </a:prstGeom>
        </p:spPr>
      </p:pic>
      <p:pic>
        <p:nvPicPr>
          <p:cNvPr id="10" name="Picture 9" descr="helium_70eV_e1_dur_sca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066800"/>
            <a:ext cx="97536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634" name="Rectangle 1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81788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6000" dirty="0">
                <a:solidFill>
                  <a:srgbClr val="FF0000"/>
                </a:solidFill>
              </a:rPr>
              <a:t>The Important Questions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19896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5600" y="1143000"/>
            <a:ext cx="9525000" cy="6083300"/>
          </a:xfrm>
        </p:spPr>
        <p:txBody>
          <a:bodyPr/>
          <a:lstStyle/>
          <a:p>
            <a:pPr marL="712788" eaLnBrk="1" hangingPunct="1">
              <a:buFontTx/>
              <a:buBlip>
                <a:blip r:embed="rId2"/>
              </a:buBlip>
            </a:pPr>
            <a:r>
              <a:rPr lang="en-US" sz="2800" dirty="0">
                <a:solidFill>
                  <a:srgbClr val="FF7F00"/>
                </a:solidFill>
              </a:rPr>
              <a:t>Is the definition of </a:t>
            </a:r>
            <a:r>
              <a:rPr lang="en-US" sz="2800" dirty="0" err="1">
                <a:solidFill>
                  <a:srgbClr val="FF7F00"/>
                </a:solidFill>
              </a:rPr>
              <a:t>T_eff</a:t>
            </a:r>
            <a:r>
              <a:rPr lang="en-US" sz="2800" dirty="0">
                <a:solidFill>
                  <a:srgbClr val="FF7F00"/>
                </a:solidFill>
              </a:rPr>
              <a:t> correct and has it been done uniformly in existing calculations</a:t>
            </a:r>
            <a:r>
              <a:rPr lang="en-US" sz="2800" dirty="0" smtClean="0">
                <a:solidFill>
                  <a:srgbClr val="FF7F00"/>
                </a:solidFill>
              </a:rPr>
              <a:t>? 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712788" eaLnBrk="1" hangingPunct="1">
              <a:buFontTx/>
              <a:buBlip>
                <a:blip r:embed="rId2"/>
              </a:buBlip>
            </a:pPr>
            <a:r>
              <a:rPr lang="en-US" sz="2800" dirty="0">
                <a:solidFill>
                  <a:srgbClr val="00FFFF"/>
                </a:solidFill>
              </a:rPr>
              <a:t>What is the effect of the shape and length of the laser pulse on observables</a:t>
            </a:r>
            <a:r>
              <a:rPr lang="en-US" sz="2800" dirty="0" smtClean="0">
                <a:solidFill>
                  <a:srgbClr val="00FFFF"/>
                </a:solidFill>
              </a:rPr>
              <a:t>? 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712788" eaLnBrk="1" hangingPunct="1">
              <a:buFontTx/>
              <a:buBlip>
                <a:blip r:embed="rId2"/>
              </a:buBlip>
            </a:pPr>
            <a:r>
              <a:rPr lang="en-US" sz="2800" dirty="0">
                <a:solidFill>
                  <a:srgbClr val="FF0000"/>
                </a:solidFill>
              </a:rPr>
              <a:t>How long is it </a:t>
            </a:r>
            <a:r>
              <a:rPr lang="en-US" sz="2800" dirty="0" err="1">
                <a:solidFill>
                  <a:srgbClr val="FF0000"/>
                </a:solidFill>
              </a:rPr>
              <a:t>necesssary</a:t>
            </a:r>
            <a:r>
              <a:rPr lang="en-US" sz="2800" dirty="0">
                <a:solidFill>
                  <a:srgbClr val="FF0000"/>
                </a:solidFill>
              </a:rPr>
              <a:t> to propagate to extract physically correct quantities?</a:t>
            </a:r>
            <a:r>
              <a:rPr lang="en-US" sz="2800" dirty="0" smtClean="0">
                <a:solidFill>
                  <a:srgbClr val="FF0000"/>
                </a:solidFill>
              </a:rPr>
              <a:t> – Reflections </a:t>
            </a:r>
          </a:p>
          <a:p>
            <a:pPr marL="712788" eaLnBrk="1" hangingPunct="1">
              <a:buFontTx/>
              <a:buBlip>
                <a:blip r:embed="rId2"/>
              </a:buBlip>
            </a:pPr>
            <a:r>
              <a:rPr lang="en-US" sz="2800" dirty="0">
                <a:solidFill>
                  <a:srgbClr val="FF00FF"/>
                </a:solidFill>
              </a:rPr>
              <a:t>Is the projection onto products of Coulomb waves correct?  If not, why and can one do better.  </a:t>
            </a:r>
            <a:r>
              <a:rPr lang="en-US" sz="2800" dirty="0">
                <a:solidFill>
                  <a:srgbClr val="FF0000"/>
                </a:solidFill>
              </a:rPr>
              <a:t>This is a basic question concerning electron correlation in the final state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712788" eaLnBrk="1" hangingPunct="1">
              <a:buFontTx/>
              <a:buBlip>
                <a:blip r:embed="rId2"/>
              </a:buBlip>
            </a:pPr>
            <a:r>
              <a:rPr lang="en-US" sz="2800" dirty="0">
                <a:solidFill>
                  <a:srgbClr val="000000"/>
                </a:solidFill>
              </a:rPr>
              <a:t>What is the effect of various parameters such as angular momentum on physical observables</a:t>
            </a:r>
            <a:r>
              <a:rPr lang="en-US" sz="2800" dirty="0" smtClean="0">
                <a:solidFill>
                  <a:srgbClr val="000000"/>
                </a:solidFill>
              </a:rPr>
              <a:t>.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8000" y="838201"/>
            <a:ext cx="9144000" cy="838199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sz="2700" b="1" dirty="0" smtClean="0">
                <a:solidFill>
                  <a:srgbClr val="FF0000"/>
                </a:solidFill>
              </a:rPr>
              <a:t>Novel light sources: ultrashort, intense pulses</a:t>
            </a:r>
            <a:br>
              <a:rPr lang="en-US" sz="2700" b="1" dirty="0" smtClean="0">
                <a:solidFill>
                  <a:srgbClr val="FF0000"/>
                </a:solidFill>
              </a:rPr>
            </a:br>
            <a:r>
              <a:rPr lang="en-US" sz="2700" dirty="0">
                <a:solidFill>
                  <a:srgbClr val="FF0000"/>
                </a:solidFill>
                <a:sym typeface="Wingdings 3"/>
              </a:rPr>
              <a:t> </a:t>
            </a:r>
            <a:r>
              <a:rPr lang="en-US" sz="2700" b="1" dirty="0" smtClean="0">
                <a:solidFill>
                  <a:srgbClr val="FF0000"/>
                </a:solidFill>
              </a:rPr>
              <a:t>Nonlinear (</a:t>
            </a:r>
            <a:r>
              <a:rPr lang="en-US" sz="2700" b="1" dirty="0" err="1" smtClean="0">
                <a:solidFill>
                  <a:srgbClr val="FF0000"/>
                </a:solidFill>
              </a:rPr>
              <a:t>multiphoton</a:t>
            </a:r>
            <a:r>
              <a:rPr lang="en-US" sz="2700" b="1" dirty="0" smtClean="0">
                <a:solidFill>
                  <a:srgbClr val="FF0000"/>
                </a:solidFill>
              </a:rPr>
              <a:t>) laser-matter interaction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203200"/>
            <a:ext cx="8178800" cy="635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What Motivates Our Interest</a:t>
            </a:r>
            <a:endParaRPr lang="en-US" sz="4400" dirty="0"/>
          </a:p>
        </p:txBody>
      </p:sp>
      <p:grpSp>
        <p:nvGrpSpPr>
          <p:cNvPr id="4" name="Group 13"/>
          <p:cNvGrpSpPr/>
          <p:nvPr/>
        </p:nvGrpSpPr>
        <p:grpSpPr>
          <a:xfrm>
            <a:off x="203200" y="1524000"/>
            <a:ext cx="4799969" cy="5486400"/>
            <a:chOff x="182880" y="1514316"/>
            <a:chExt cx="4319972" cy="5099251"/>
          </a:xfrm>
        </p:grpSpPr>
        <p:pic>
          <p:nvPicPr>
            <p:cNvPr id="286721" name="Picture 1" descr="D:\Eigene Dateien\work\Conferences-Talks\2008-05-27..31 DAMOP 2008\seq-di-talk\plots\Naturecover_25Oct2007_small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7260" y="3049002"/>
              <a:ext cx="2743200" cy="3564565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182880" y="1514316"/>
              <a:ext cx="4319972" cy="1613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ct val="20000"/>
                </a:spcBef>
                <a:spcAft>
                  <a:spcPts val="0"/>
                </a:spcAft>
                <a:buClr>
                  <a:srgbClr val="009DD9"/>
                </a:buClr>
                <a:buSzPct val="95000"/>
              </a:pPr>
              <a:r>
                <a:rPr lang="en-US" b="1" dirty="0">
                  <a:solidFill>
                    <a:srgbClr val="18184B"/>
                  </a:solidFill>
                  <a:latin typeface="Calibri"/>
                </a:rPr>
                <a:t>Attosecond </a:t>
              </a:r>
              <a:r>
                <a:rPr lang="en-US" b="1" dirty="0" smtClean="0">
                  <a:solidFill>
                    <a:srgbClr val="18184B"/>
                  </a:solidFill>
                  <a:latin typeface="Calibri"/>
                </a:rPr>
                <a:t>pulses </a:t>
              </a:r>
              <a:endParaRPr lang="en-US" b="1" dirty="0">
                <a:solidFill>
                  <a:srgbClr val="18184B"/>
                </a:solidFill>
                <a:latin typeface="Calibri"/>
              </a:endParaRPr>
            </a:p>
            <a:p>
              <a:pPr marL="203198" indent="-274317" fontAlgn="auto">
                <a:spcBef>
                  <a:spcPct val="20000"/>
                </a:spcBef>
                <a:spcAft>
                  <a:spcPts val="0"/>
                </a:spcAft>
                <a:buClr>
                  <a:srgbClr val="18184B"/>
                </a:buClr>
                <a:buSzPct val="85000"/>
                <a:buFont typeface="Wingdings 2"/>
                <a:buChar char=""/>
              </a:pPr>
              <a:r>
                <a:rPr lang="en-US" sz="2200" b="1" i="1" dirty="0">
                  <a:solidFill>
                    <a:srgbClr val="FF6600"/>
                  </a:solidFill>
                  <a:latin typeface="Braggadocio"/>
                </a:rPr>
                <a:t>probe and control electron dynamics</a:t>
              </a:r>
            </a:p>
            <a:p>
              <a:pPr marL="203198" indent="-274317" fontAlgn="auto">
                <a:spcBef>
                  <a:spcPct val="20000"/>
                </a:spcBef>
                <a:spcAft>
                  <a:spcPts val="0"/>
                </a:spcAft>
                <a:buClr>
                  <a:srgbClr val="18184B"/>
                </a:buClr>
                <a:buSzPct val="85000"/>
                <a:buFont typeface="Wingdings 2"/>
                <a:buChar char=""/>
              </a:pPr>
              <a:r>
                <a:rPr lang="en-US" sz="2200" b="1" dirty="0">
                  <a:solidFill>
                    <a:srgbClr val="7030A0"/>
                  </a:solidFill>
                  <a:latin typeface="Calibri"/>
                </a:rPr>
                <a:t>XUV</a:t>
              </a:r>
              <a:r>
                <a:rPr lang="en-US" sz="2200" dirty="0">
                  <a:solidFill>
                    <a:prstClr val="black"/>
                  </a:solidFill>
                  <a:latin typeface="Calibri"/>
                </a:rPr>
                <a:t> + </a:t>
              </a:r>
              <a:r>
                <a:rPr lang="en-US" sz="2200" b="1" dirty="0">
                  <a:solidFill>
                    <a:srgbClr val="C00000"/>
                  </a:solidFill>
                  <a:latin typeface="Calibri"/>
                </a:rPr>
                <a:t>IR</a:t>
              </a:r>
              <a:r>
                <a:rPr lang="en-US" sz="2200" dirty="0">
                  <a:solidFill>
                    <a:prstClr val="black"/>
                  </a:solidFill>
                  <a:latin typeface="Calibri"/>
                </a:rPr>
                <a:t> pump-probe</a:t>
              </a: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5003800" y="1524000"/>
            <a:ext cx="4958868" cy="5405874"/>
            <a:chOff x="4503420" y="1719402"/>
            <a:chExt cx="4462981" cy="4517483"/>
          </a:xfrm>
        </p:grpSpPr>
        <p:pic>
          <p:nvPicPr>
            <p:cNvPr id="322617" name="Picture 57" descr="C:\Users\feist\My Documents\work\Conferences-Talks\2010-03-15..19 APS March Meeting\talk\Chapter2_p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017520"/>
              <a:ext cx="4289092" cy="3219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4503420" y="1719402"/>
              <a:ext cx="4462981" cy="1111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ct val="20000"/>
                </a:spcBef>
                <a:spcAft>
                  <a:spcPts val="0"/>
                </a:spcAft>
                <a:buClr>
                  <a:srgbClr val="009DD9"/>
                </a:buClr>
                <a:buSzPct val="95000"/>
              </a:pPr>
              <a:r>
                <a:rPr lang="en-US" b="1" dirty="0" smtClean="0">
                  <a:solidFill>
                    <a:srgbClr val="18184B"/>
                  </a:solidFill>
                  <a:latin typeface="Calibri"/>
                </a:rPr>
                <a:t>Free electron lasers (FELs)</a:t>
              </a:r>
            </a:p>
            <a:p>
              <a:pPr marL="203198" indent="-274317" fontAlgn="auto">
                <a:spcBef>
                  <a:spcPct val="20000"/>
                </a:spcBef>
                <a:spcAft>
                  <a:spcPts val="0"/>
                </a:spcAft>
                <a:buClr>
                  <a:srgbClr val="18184B"/>
                </a:buClr>
                <a:buSzPct val="85000"/>
                <a:buFont typeface="Wingdings 2"/>
                <a:buChar char=""/>
              </a:pPr>
              <a:r>
                <a:rPr lang="en-US" sz="2200" dirty="0">
                  <a:solidFill>
                    <a:prstClr val="black"/>
                  </a:solidFill>
                  <a:latin typeface="Braggadocio"/>
                </a:rPr>
                <a:t>Extreme intensities </a:t>
              </a:r>
              <a:r>
                <a:rPr lang="en-US" sz="2200" dirty="0">
                  <a:solidFill>
                    <a:prstClr val="black"/>
                  </a:solidFill>
                  <a:latin typeface="Calibri"/>
                </a:rPr>
                <a:t/>
              </a:r>
              <a:br>
                <a:rPr lang="en-US" sz="2200" dirty="0">
                  <a:solidFill>
                    <a:prstClr val="black"/>
                  </a:solidFill>
                  <a:latin typeface="Calibri"/>
                </a:rPr>
              </a:br>
              <a:r>
                <a:rPr lang="en-US" sz="2200" dirty="0">
                  <a:solidFill>
                    <a:prstClr val="black"/>
                  </a:solidFill>
                  <a:latin typeface="Calibri"/>
                  <a:sym typeface="Wingdings 3"/>
                </a:rPr>
                <a:t> </a:t>
              </a:r>
              <a:r>
                <a:rPr lang="en-US" sz="2200" dirty="0">
                  <a:solidFill>
                    <a:prstClr val="black"/>
                  </a:solidFill>
                  <a:latin typeface="Braggadocio"/>
                </a:rPr>
                <a:t>Multiple </a:t>
              </a:r>
              <a:r>
                <a:rPr lang="en-US" sz="2200" b="1" dirty="0">
                  <a:solidFill>
                    <a:srgbClr val="7030A0"/>
                  </a:solidFill>
                  <a:latin typeface="+mn-lt"/>
                </a:rPr>
                <a:t>XUV</a:t>
              </a:r>
              <a:r>
                <a:rPr lang="en-US" sz="2200" dirty="0">
                  <a:solidFill>
                    <a:prstClr val="black"/>
                  </a:solidFill>
                  <a:latin typeface="Braggadocio"/>
                </a:rPr>
                <a:t> photons</a:t>
              </a:r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90440" y="179343"/>
            <a:ext cx="8496360" cy="643671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658" name="Rectangle 1"/>
          <p:cNvSpPr>
            <a:spLocks noGrp="1" noChangeArrowheads="1"/>
          </p:cNvSpPr>
          <p:nvPr>
            <p:ph type="title"/>
          </p:nvPr>
        </p:nvSpPr>
        <p:spPr>
          <a:xfrm>
            <a:off x="990600" y="215900"/>
            <a:ext cx="8178800" cy="698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Conclusion</a:t>
            </a:r>
          </a:p>
        </p:txBody>
      </p:sp>
      <p:sp>
        <p:nvSpPr>
          <p:cNvPr id="19906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1800" y="1257300"/>
            <a:ext cx="9372600" cy="6121400"/>
          </a:xfrm>
        </p:spPr>
        <p:txBody>
          <a:bodyPr/>
          <a:lstStyle/>
          <a:p>
            <a:pPr marL="712788" eaLnBrk="1" hangingPunct="1">
              <a:buFontTx/>
              <a:buBlip>
                <a:blip r:embed="rId2"/>
              </a:buBlip>
            </a:pPr>
            <a:r>
              <a:rPr lang="en-US" dirty="0">
                <a:solidFill>
                  <a:srgbClr val="0000FF"/>
                </a:solidFill>
              </a:rPr>
              <a:t>Definition of </a:t>
            </a:r>
            <a:r>
              <a:rPr lang="en-US" dirty="0" err="1">
                <a:solidFill>
                  <a:srgbClr val="0000FF"/>
                </a:solidFill>
              </a:rPr>
              <a:t>T_eff</a:t>
            </a:r>
            <a:r>
              <a:rPr lang="en-US" dirty="0">
                <a:solidFill>
                  <a:srgbClr val="0000FF"/>
                </a:solidFill>
              </a:rPr>
              <a:t> is correct for Non-Sequential DI process</a:t>
            </a:r>
          </a:p>
          <a:p>
            <a:pPr marL="712788" eaLnBrk="1" hangingPunct="1">
              <a:buFontTx/>
              <a:buBlip>
                <a:blip r:embed="rId2"/>
              </a:buBlip>
            </a:pPr>
            <a:r>
              <a:rPr lang="en-US" dirty="0">
                <a:solidFill>
                  <a:srgbClr val="00FF00"/>
                </a:solidFill>
              </a:rPr>
              <a:t>Total X-sections can be extracted properly using Coulomb projection - </a:t>
            </a:r>
            <a:r>
              <a:rPr lang="en-US" dirty="0">
                <a:solidFill>
                  <a:srgbClr val="FF0000"/>
                </a:solidFill>
              </a:rPr>
              <a:t>At long times and large distances the </a:t>
            </a:r>
            <a:r>
              <a:rPr lang="en-US" dirty="0" err="1">
                <a:solidFill>
                  <a:srgbClr val="FF0000"/>
                </a:solidFill>
              </a:rPr>
              <a:t>wavepacket</a:t>
            </a:r>
            <a:r>
              <a:rPr lang="en-US" dirty="0">
                <a:solidFill>
                  <a:srgbClr val="FF0000"/>
                </a:solidFill>
              </a:rPr>
              <a:t> consists of a superposition of stationary states with the electrons </a:t>
            </a:r>
            <a:r>
              <a:rPr lang="en-US" dirty="0">
                <a:solidFill>
                  <a:srgbClr val="0000FF"/>
                </a:solidFill>
              </a:rPr>
              <a:t>WELL SEPARATED</a:t>
            </a:r>
          </a:p>
          <a:p>
            <a:pPr marL="712788" eaLnBrk="1" hangingPunct="1">
              <a:buFontTx/>
              <a:buBlip>
                <a:blip r:embed="rId2"/>
              </a:buBlip>
            </a:pPr>
            <a:r>
              <a:rPr lang="en-US" dirty="0">
                <a:solidFill>
                  <a:srgbClr val="7F007F"/>
                </a:solidFill>
              </a:rPr>
              <a:t>Pulse shape affects resolution</a:t>
            </a:r>
          </a:p>
          <a:p>
            <a:pPr marL="712788" eaLnBrk="1" hangingPunct="1">
              <a:buFontTx/>
              <a:buBlip>
                <a:blip r:embed="rId2"/>
              </a:buBlip>
            </a:pPr>
            <a:r>
              <a:rPr lang="en-US" dirty="0">
                <a:solidFill>
                  <a:srgbClr val="000000"/>
                </a:solidFill>
              </a:rPr>
              <a:t>Total X-section not very sensitive to angular momentum included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31800" y="203200"/>
            <a:ext cx="9448800" cy="10160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Nonsequential</a:t>
            </a:r>
            <a:r>
              <a:rPr lang="en-US" sz="4000" dirty="0" smtClean="0">
                <a:solidFill>
                  <a:srgbClr val="FF0000"/>
                </a:solidFill>
              </a:rPr>
              <a:t> TPDI: </a:t>
            </a:r>
            <a:r>
              <a:rPr lang="en-US" sz="4000" dirty="0">
                <a:solidFill>
                  <a:srgbClr val="FF0000"/>
                </a:solidFill>
              </a:rPr>
              <a:t>Recoil </a:t>
            </a:r>
            <a:r>
              <a:rPr lang="en-US" sz="4000" dirty="0" smtClean="0">
                <a:solidFill>
                  <a:srgbClr val="FF0000"/>
                </a:solidFill>
              </a:rPr>
              <a:t>ion momentum spectroscopy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9" name="Picture 57" descr="C:\Users\feist\My Documents\work\Conferences-Talks\2010-03-15..19 APS March Meeting\talk\Chapter2_p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4800600"/>
            <a:ext cx="1368152" cy="102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4114800"/>
            <a:ext cx="3536006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7442200" y="6553200"/>
            <a:ext cx="1837222" cy="365413"/>
            <a:chOff x="-66681" y="3765241"/>
            <a:chExt cx="1837222" cy="365413"/>
          </a:xfrm>
        </p:grpSpPr>
        <p:sp>
          <p:nvSpPr>
            <p:cNvPr id="32" name="Ellipse 32"/>
            <p:cNvSpPr/>
            <p:nvPr/>
          </p:nvSpPr>
          <p:spPr>
            <a:xfrm>
              <a:off x="993726" y="3916340"/>
              <a:ext cx="214314" cy="214314"/>
            </a:xfrm>
            <a:prstGeom prst="ellipse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16"/>
            <p:cNvGrpSpPr/>
            <p:nvPr/>
          </p:nvGrpSpPr>
          <p:grpSpPr>
            <a:xfrm>
              <a:off x="1446505" y="3765241"/>
              <a:ext cx="268038" cy="144464"/>
              <a:chOff x="1763239" y="3911288"/>
              <a:chExt cx="268038" cy="144464"/>
            </a:xfrm>
          </p:grpSpPr>
          <p:sp>
            <p:nvSpPr>
              <p:cNvPr id="38" name="Oval 17"/>
              <p:cNvSpPr>
                <a:spLocks noChangeArrowheads="1"/>
              </p:cNvSpPr>
              <p:nvPr/>
            </p:nvSpPr>
            <p:spPr bwMode="auto">
              <a:xfrm>
                <a:off x="1763239" y="3911289"/>
                <a:ext cx="142875" cy="144463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9" name="Line 24"/>
              <p:cNvSpPr>
                <a:spLocks noChangeShapeType="1"/>
              </p:cNvSpPr>
              <p:nvPr/>
            </p:nvSpPr>
            <p:spPr bwMode="auto">
              <a:xfrm flipV="1">
                <a:off x="1915634" y="3911288"/>
                <a:ext cx="115643" cy="488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34" name="Group 17"/>
            <p:cNvGrpSpPr/>
            <p:nvPr/>
          </p:nvGrpSpPr>
          <p:grpSpPr>
            <a:xfrm>
              <a:off x="-66681" y="3839822"/>
              <a:ext cx="1837222" cy="235816"/>
              <a:chOff x="29776" y="3661225"/>
              <a:chExt cx="1837222" cy="235816"/>
            </a:xfrm>
          </p:grpSpPr>
          <p:sp>
            <p:nvSpPr>
              <p:cNvPr id="35" name="Oval 16"/>
              <p:cNvSpPr>
                <a:spLocks noChangeArrowheads="1"/>
              </p:cNvSpPr>
              <p:nvPr/>
            </p:nvSpPr>
            <p:spPr bwMode="auto">
              <a:xfrm>
                <a:off x="629610" y="3737743"/>
                <a:ext cx="142875" cy="144462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" name="Line 24"/>
              <p:cNvSpPr>
                <a:spLocks noChangeShapeType="1"/>
              </p:cNvSpPr>
              <p:nvPr/>
            </p:nvSpPr>
            <p:spPr bwMode="auto">
              <a:xfrm flipH="1" flipV="1">
                <a:off x="29776" y="3661225"/>
                <a:ext cx="542232" cy="1071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Line 24"/>
              <p:cNvSpPr>
                <a:spLocks noChangeShapeType="1"/>
              </p:cNvSpPr>
              <p:nvPr/>
            </p:nvSpPr>
            <p:spPr bwMode="auto">
              <a:xfrm>
                <a:off x="1363756" y="3862256"/>
                <a:ext cx="503242" cy="347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660400" y="1295400"/>
            <a:ext cx="8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3366FF"/>
                </a:solidFill>
              </a:rPr>
              <a:t>Absolute calibration difficult in experiment</a:t>
            </a:r>
            <a:r>
              <a:rPr lang="en-US" dirty="0" smtClean="0">
                <a:solidFill>
                  <a:srgbClr val="3366FF"/>
                </a:solidFill>
                <a:sym typeface="Wingdings 3"/>
              </a:rPr>
              <a:t> </a:t>
            </a:r>
            <a:r>
              <a:rPr lang="en-US" dirty="0" err="1" smtClean="0">
                <a:sym typeface="Wingdings 3"/>
              </a:rPr>
              <a:t></a:t>
            </a:r>
            <a:r>
              <a:rPr lang="en-US" dirty="0" smtClean="0">
                <a:sym typeface="Wingdings 3"/>
              </a:rPr>
              <a:t> </a:t>
            </a:r>
            <a:r>
              <a:rPr lang="en-US" b="1" dirty="0" smtClean="0">
                <a:solidFill>
                  <a:schemeClr val="tx2"/>
                </a:solidFill>
                <a:sym typeface="Wingdings 3"/>
              </a:rPr>
              <a:t>compare distributions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55600" y="2286000"/>
            <a:ext cx="9601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Reaction microscope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measure doubly charged ions in </a:t>
            </a:r>
            <a:r>
              <a:rPr lang="en-US" dirty="0" err="1" smtClean="0"/>
              <a:t>nonsequential</a:t>
            </a:r>
            <a:r>
              <a:rPr lang="en-US" dirty="0" smtClean="0"/>
              <a:t> TPDI</a:t>
            </a:r>
            <a:br>
              <a:rPr lang="en-US" dirty="0" smtClean="0"/>
            </a:br>
            <a:r>
              <a:rPr lang="en-US" dirty="0" smtClean="0"/>
              <a:t>(collaboration with </a:t>
            </a:r>
            <a:r>
              <a:rPr lang="en-US" b="1" dirty="0" smtClean="0">
                <a:solidFill>
                  <a:schemeClr val="tx2"/>
                </a:solidFill>
                <a:sym typeface="Wingdings" pitchFamily="2" charset="2"/>
              </a:rPr>
              <a:t>R. </a:t>
            </a:r>
            <a:r>
              <a:rPr lang="en-US" b="1" dirty="0" err="1" smtClean="0">
                <a:solidFill>
                  <a:schemeClr val="tx2"/>
                </a:solidFill>
                <a:sym typeface="Wingdings" pitchFamily="2" charset="2"/>
              </a:rPr>
              <a:t>Moshammer</a:t>
            </a:r>
            <a:r>
              <a:rPr lang="en-US" b="1" dirty="0" smtClean="0">
                <a:solidFill>
                  <a:schemeClr val="tx2"/>
                </a:solidFill>
                <a:sym typeface="Wingdings" pitchFamily="2" charset="2"/>
              </a:rPr>
              <a:t> et al.</a:t>
            </a:r>
            <a:r>
              <a:rPr lang="en-US" dirty="0" smtClean="0">
                <a:sym typeface="Wingdings" pitchFamily="2" charset="2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1" name="Picture 11" descr="GPxPz_BGNormalize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438400"/>
            <a:ext cx="4884209" cy="4457347"/>
          </a:xfrm>
          <a:prstGeom prst="rect">
            <a:avLst/>
          </a:prstGeom>
          <a:noFill/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08000" y="203200"/>
            <a:ext cx="9372600" cy="1397000"/>
          </a:xfrm>
        </p:spPr>
        <p:txBody>
          <a:bodyPr>
            <a:normAutofit fontScale="90000"/>
          </a:bodyPr>
          <a:lstStyle/>
          <a:p>
            <a:r>
              <a:rPr lang="en-US" sz="4444" dirty="0">
                <a:solidFill>
                  <a:srgbClr val="FF0000"/>
                </a:solidFill>
              </a:rPr>
              <a:t>Nonsequential TPDI: Recoil </a:t>
            </a:r>
            <a:r>
              <a:rPr lang="en-US" sz="4444" dirty="0" smtClean="0">
                <a:solidFill>
                  <a:srgbClr val="FF0000"/>
                </a:solidFill>
              </a:rPr>
              <a:t>ion</a:t>
            </a:r>
            <a:r>
              <a:rPr lang="en-US" sz="4444" dirty="0">
                <a:solidFill>
                  <a:srgbClr val="FF0000"/>
                </a:solidFill>
              </a:rPr>
              <a:t> </a:t>
            </a:r>
            <a:r>
              <a:rPr lang="en-US" sz="4444" dirty="0" smtClean="0">
                <a:solidFill>
                  <a:srgbClr val="FF0000"/>
                </a:solidFill>
              </a:rPr>
              <a:t>momentum </a:t>
            </a:r>
            <a:r>
              <a:rPr lang="en-US" sz="4000" dirty="0">
                <a:solidFill>
                  <a:srgbClr val="FF0000"/>
                </a:solidFill>
              </a:rPr>
              <a:t>spectroscopy</a:t>
            </a:r>
          </a:p>
        </p:txBody>
      </p:sp>
      <p:pic>
        <p:nvPicPr>
          <p:cNvPr id="424963" name="Picture 3"/>
          <p:cNvPicPr>
            <a:picLocks noChangeAspect="1" noChangeArrowheads="1"/>
          </p:cNvPicPr>
          <p:nvPr/>
        </p:nvPicPr>
        <p:blipFill>
          <a:blip r:embed="rId3" cstate="print"/>
          <a:srcRect l="7318" t="412" r="3659" b="823"/>
          <a:stretch>
            <a:fillRect/>
          </a:stretch>
        </p:blipFill>
        <p:spPr bwMode="auto">
          <a:xfrm>
            <a:off x="5003800" y="2362200"/>
            <a:ext cx="4659092" cy="459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1727200" y="6858000"/>
            <a:ext cx="1800200" cy="581356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>
              <a:buNone/>
            </a:pPr>
            <a:r>
              <a:rPr lang="en-US" sz="3100" b="1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FLASH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299200" y="6858000"/>
            <a:ext cx="2760307" cy="581356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>
              <a:buNone/>
            </a:pPr>
            <a:r>
              <a:rPr lang="en-US" sz="3100" b="1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Simulation</a:t>
            </a:r>
          </a:p>
        </p:txBody>
      </p:sp>
      <p:sp>
        <p:nvSpPr>
          <p:cNvPr id="9" name="Textfeld 13"/>
          <p:cNvSpPr txBox="1"/>
          <p:nvPr/>
        </p:nvSpPr>
        <p:spPr>
          <a:xfrm>
            <a:off x="2870200" y="1676400"/>
            <a:ext cx="4120458" cy="579644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>
              <a:buNone/>
            </a:pPr>
            <a:r>
              <a:rPr lang="en-US" sz="3100" b="1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Photon energy: 52 </a:t>
            </a:r>
            <a:r>
              <a:rPr lang="en-US" sz="3100" b="1" dirty="0" err="1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eV</a:t>
            </a:r>
            <a:endParaRPr lang="en-US" sz="3100" b="1" dirty="0" smtClean="0">
              <a:solidFill>
                <a:schemeClr val="tx2"/>
              </a:solidFill>
              <a:latin typeface="+mn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9410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203200"/>
            <a:ext cx="8178800" cy="1016000"/>
          </a:xfrm>
        </p:spPr>
        <p:txBody>
          <a:bodyPr/>
          <a:lstStyle/>
          <a:p>
            <a:r>
              <a:rPr lang="en-US" sz="5400" dirty="0" smtClean="0">
                <a:solidFill>
                  <a:srgbClr val="FF0000"/>
                </a:solidFill>
              </a:rPr>
              <a:t>Nuclear recoil distributions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8000" y="1659791"/>
            <a:ext cx="9144000" cy="60855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Nuclear recoil:</a:t>
            </a:r>
            <a:endParaRPr lang="en-US" dirty="0">
              <a:solidFill>
                <a:schemeClr val="bg2"/>
              </a:solidFill>
            </a:endParaRPr>
          </a:p>
        </p:txBody>
      </p:sp>
      <p:graphicFrame>
        <p:nvGraphicFramePr>
          <p:cNvPr id="310274" name="Object 2"/>
          <p:cNvGraphicFramePr>
            <a:graphicFrameLocks noChangeAspect="1"/>
          </p:cNvGraphicFramePr>
          <p:nvPr/>
        </p:nvGraphicFramePr>
        <p:xfrm>
          <a:off x="4394200" y="1219200"/>
          <a:ext cx="1756916" cy="32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612" name="Formula" r:id="rId3" imgW="923400" imgH="170280" progId="">
                  <p:embed/>
                </p:oleObj>
              </mc:Choice>
              <mc:Fallback>
                <p:oleObj name="Formula" r:id="rId3" imgW="923400" imgH="1702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4200" y="1219200"/>
                        <a:ext cx="1756916" cy="3245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0275" name="Picture 3" descr="D:\Eigene Dateien\work\Conferences-Talks\2008-05-27..31 DAMOP 2008\seq-di-talk\plots\recoil_150as_dipo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3160" y="2878593"/>
            <a:ext cx="4000000" cy="4000000"/>
          </a:xfrm>
          <a:prstGeom prst="rect">
            <a:avLst/>
          </a:prstGeom>
          <a:noFill/>
        </p:spPr>
      </p:pic>
      <p:pic>
        <p:nvPicPr>
          <p:cNvPr id="310276" name="Picture 4" descr="D:\Eigene Dateien\work\Conferences-Talks\2008-05-27..31 DAMOP 2008\seq-di-talk\plots\recoil_150as_all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310" y="2878593"/>
            <a:ext cx="4000000" cy="4000000"/>
          </a:xfrm>
          <a:prstGeom prst="rect">
            <a:avLst/>
          </a:prstGeom>
          <a:noFill/>
        </p:spPr>
      </p:pic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1144711" y="3162583"/>
          <a:ext cx="871361" cy="340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613" name="Formula" r:id="rId7" imgW="456120" imgH="177840" progId="">
                  <p:embed/>
                </p:oleObj>
              </mc:Choice>
              <mc:Fallback>
                <p:oleObj name="Formula" r:id="rId7" imgW="456120" imgH="17784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711" y="3162583"/>
                        <a:ext cx="871361" cy="3404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1144711" y="4176833"/>
          <a:ext cx="871361" cy="340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614" name="Formula" r:id="rId9" imgW="456120" imgH="177840" progId="">
                  <p:embed/>
                </p:oleObj>
              </mc:Choice>
              <mc:Fallback>
                <p:oleObj name="Formula" r:id="rId9" imgW="456120" imgH="17784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711" y="4176833"/>
                        <a:ext cx="871361" cy="3404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Gerade Verbindung mit Pfeil 10"/>
          <p:cNvCxnSpPr/>
          <p:nvPr/>
        </p:nvCxnSpPr>
        <p:spPr>
          <a:xfrm>
            <a:off x="2037250" y="3487143"/>
            <a:ext cx="400000" cy="200000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2037250" y="4379683"/>
            <a:ext cx="400000" cy="0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388130" y="2286001"/>
            <a:ext cx="2434200" cy="779699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sz="2200" dirty="0" smtClean="0">
                <a:solidFill>
                  <a:schemeClr val="bg2"/>
                </a:solidFill>
                <a:latin typeface="+mn-lt"/>
              </a:rPr>
              <a:t>Actual distribution</a:t>
            </a:r>
            <a:endParaRPr lang="en-US" sz="22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526270" y="1981201"/>
            <a:ext cx="2596480" cy="1118253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sz="2200" dirty="0" smtClean="0">
                <a:solidFill>
                  <a:schemeClr val="bg2"/>
                </a:solidFill>
                <a:latin typeface="+mn-lt"/>
              </a:rPr>
              <a:t>Angular distribution: product of dipoles</a:t>
            </a:r>
            <a:endParaRPr lang="en-US" sz="22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781760" y="6852750"/>
            <a:ext cx="2028500" cy="444567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sz="2200" b="1" dirty="0" smtClean="0">
                <a:solidFill>
                  <a:schemeClr val="tx2"/>
                </a:solidFill>
                <a:latin typeface="+mn-lt"/>
                <a:sym typeface="Wingdings 3"/>
              </a:rPr>
              <a:t> Small effect </a:t>
            </a:r>
            <a:endParaRPr lang="en-US" sz="22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8" name="Textfeld 20"/>
          <p:cNvSpPr txBox="1">
            <a:spLocks noChangeArrowheads="1"/>
          </p:cNvSpPr>
          <p:nvPr/>
        </p:nvSpPr>
        <p:spPr bwMode="auto">
          <a:xfrm>
            <a:off x="4796010" y="1700360"/>
            <a:ext cx="1785080" cy="41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599" tIns="50799" rIns="101599" bIns="50799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r>
              <a:rPr lang="en-US" sz="2200" dirty="0" smtClean="0">
                <a:solidFill>
                  <a:schemeClr val="bg2"/>
                </a:solidFill>
                <a:latin typeface="+mn-lt"/>
                <a:sym typeface="Symbol" pitchFamily="18" charset="2"/>
              </a:rPr>
              <a:t>T = 150 as</a:t>
            </a:r>
            <a:endParaRPr lang="en-US" sz="220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8000" y="1375800"/>
            <a:ext cx="9144000" cy="615461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b="1" dirty="0" smtClean="0">
                <a:solidFill>
                  <a:srgbClr val="3366FF"/>
                </a:solidFill>
                <a:sym typeface="Wingdings" pitchFamily="2" charset="2"/>
              </a:rPr>
              <a:t>Integrated distribution for better count rates:</a:t>
            </a: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rgbClr val="18184B"/>
                </a:solidFill>
                <a:sym typeface="Wingdings 3"/>
              </a:rPr>
              <a:t> </a:t>
            </a:r>
            <a:r>
              <a:rPr lang="en-US" sz="8000" b="1" dirty="0" smtClean="0">
                <a:solidFill>
                  <a:schemeClr val="tx2"/>
                </a:solidFill>
                <a:sym typeface="Wingdings" pitchFamily="2" charset="2"/>
              </a:rPr>
              <a:t>Good </a:t>
            </a:r>
            <a:r>
              <a:rPr lang="en-US" sz="8000" dirty="0">
                <a:sym typeface="Wingdings" pitchFamily="2" charset="2"/>
              </a:rPr>
              <a:t>agreement with </a:t>
            </a:r>
            <a:r>
              <a:rPr lang="en-US" sz="8000" b="1" dirty="0" smtClean="0">
                <a:solidFill>
                  <a:schemeClr val="tx2"/>
                </a:solidFill>
                <a:sym typeface="Wingdings" pitchFamily="2" charset="2"/>
              </a:rPr>
              <a:t>experiment </a:t>
            </a:r>
            <a:r>
              <a:rPr lang="en-US" sz="8000" dirty="0" smtClean="0">
                <a:sym typeface="Wingdings" pitchFamily="2" charset="2"/>
              </a:rPr>
              <a:t>(after convolution)</a:t>
            </a:r>
          </a:p>
          <a:p>
            <a:pPr marL="0" indent="0">
              <a:buNone/>
            </a:pPr>
            <a:r>
              <a:rPr lang="en-US" sz="8000" b="1" dirty="0" smtClean="0">
                <a:solidFill>
                  <a:srgbClr val="18184B"/>
                </a:solidFill>
                <a:sym typeface="Wingdings 3"/>
              </a:rPr>
              <a:t> </a:t>
            </a:r>
            <a:r>
              <a:rPr lang="en-US" sz="8000" b="1" dirty="0" smtClean="0">
                <a:solidFill>
                  <a:schemeClr val="tx2"/>
                </a:solidFill>
                <a:sym typeface="Wingdings" pitchFamily="2" charset="2"/>
              </a:rPr>
              <a:t>Almost </a:t>
            </a:r>
            <a:r>
              <a:rPr lang="en-US" sz="8000" b="1" dirty="0">
                <a:solidFill>
                  <a:schemeClr val="tx2"/>
                </a:solidFill>
                <a:sym typeface="Wingdings" pitchFamily="2" charset="2"/>
              </a:rPr>
              <a:t>perfect </a:t>
            </a:r>
            <a:r>
              <a:rPr lang="en-US" sz="8000" dirty="0">
                <a:sym typeface="Wingdings" pitchFamily="2" charset="2"/>
              </a:rPr>
              <a:t>agreement with </a:t>
            </a:r>
            <a:r>
              <a:rPr lang="en-US" sz="8000" b="1" dirty="0">
                <a:solidFill>
                  <a:schemeClr val="tx2"/>
                </a:solidFill>
                <a:sym typeface="Wingdings" pitchFamily="2" charset="2"/>
              </a:rPr>
              <a:t>Berkeley simulations </a:t>
            </a:r>
            <a:r>
              <a:rPr lang="en-US" sz="8000" dirty="0">
                <a:solidFill>
                  <a:srgbClr val="FF0000"/>
                </a:solidFill>
                <a:sym typeface="Wingdings" pitchFamily="2" charset="2"/>
              </a:rPr>
              <a:t>(McCurdy et al</a:t>
            </a:r>
            <a:r>
              <a:rPr lang="en-US" sz="8000" dirty="0" smtClean="0">
                <a:solidFill>
                  <a:srgbClr val="FF0000"/>
                </a:solidFill>
                <a:sym typeface="Wingdings" pitchFamily="2" charset="2"/>
              </a:rPr>
              <a:t>.)</a:t>
            </a:r>
          </a:p>
          <a:p>
            <a:pPr marL="0" indent="0">
              <a:buNone/>
            </a:pPr>
            <a:r>
              <a:rPr lang="en-US" sz="8000" b="1" dirty="0" smtClean="0">
                <a:solidFill>
                  <a:srgbClr val="18184B"/>
                </a:solidFill>
                <a:sym typeface="Wingdings 3"/>
              </a:rPr>
              <a:t> </a:t>
            </a:r>
            <a:r>
              <a:rPr lang="en-US" sz="8000" b="1" dirty="0" smtClean="0">
                <a:solidFill>
                  <a:schemeClr val="bg2"/>
                </a:solidFill>
                <a:sym typeface="Wingdings 3"/>
              </a:rPr>
              <a:t>Correlated electron dynamics visible in recoil momentum</a:t>
            </a:r>
            <a:endParaRPr lang="en-US" sz="8000" dirty="0">
              <a:solidFill>
                <a:schemeClr val="bg2"/>
              </a:solidFill>
              <a:sym typeface="Wingdings" pitchFamily="2" charset="2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5200" y="-381000"/>
            <a:ext cx="8178800" cy="21082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Nonsequential TPDI: Recoil ion momentum spectroscopy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977409" y="-43516"/>
            <a:ext cx="205182" cy="59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99" tIns="50799" rIns="101599" bIns="5079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36227" name="Picture 3" descr="PlongMirror_PD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11" y="1889787"/>
            <a:ext cx="5595056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haltsplatzhalter 2"/>
          <p:cNvSpPr txBox="1">
            <a:spLocks/>
          </p:cNvSpPr>
          <p:nvPr/>
        </p:nvSpPr>
        <p:spPr>
          <a:xfrm>
            <a:off x="6667269" y="2529858"/>
            <a:ext cx="3080342" cy="2840316"/>
          </a:xfrm>
          <a:prstGeom prst="rect">
            <a:avLst/>
          </a:prstGeom>
        </p:spPr>
        <p:txBody>
          <a:bodyPr vert="horz" lIns="101599" tIns="50799" rIns="101599" bIns="50799" rtlCol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200" b="1" dirty="0" smtClean="0">
                <a:solidFill>
                  <a:srgbClr val="FF0000"/>
                </a:solidFill>
                <a:latin typeface="+mn-lt"/>
              </a:rPr>
              <a:t>Experimental challenges:</a:t>
            </a:r>
          </a:p>
          <a:p>
            <a:pPr marL="245179" indent="-245179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chemeClr val="tx2"/>
                </a:solidFill>
                <a:latin typeface="Calibri"/>
              </a:rPr>
              <a:t>Low count </a:t>
            </a:r>
            <a:r>
              <a:rPr lang="en-US" sz="2200" dirty="0" smtClean="0">
                <a:solidFill>
                  <a:schemeClr val="tx2"/>
                </a:solidFill>
                <a:latin typeface="Calibri"/>
              </a:rPr>
              <a:t>rates</a:t>
            </a:r>
            <a:endParaRPr lang="en-US" sz="2200" dirty="0" smtClean="0">
              <a:solidFill>
                <a:schemeClr val="tx2"/>
              </a:solidFill>
              <a:latin typeface="+mn-lt"/>
            </a:endParaRPr>
          </a:p>
          <a:p>
            <a:pPr marL="245179" indent="-245179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3366FF"/>
                </a:solidFill>
                <a:latin typeface="+mn-lt"/>
              </a:rPr>
              <a:t>Background signal</a:t>
            </a:r>
          </a:p>
          <a:p>
            <a:pPr marL="245179" indent="-245179" fontAlgn="auto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3366FF"/>
                </a:solidFill>
                <a:latin typeface="+mn-lt"/>
              </a:rPr>
              <a:t>Space </a:t>
            </a:r>
            <a:r>
              <a:rPr lang="en-US" sz="2200" dirty="0" smtClean="0">
                <a:solidFill>
                  <a:srgbClr val="3366FF"/>
                </a:solidFill>
                <a:latin typeface="+mn-lt"/>
              </a:rPr>
              <a:t>charge</a:t>
            </a:r>
          </a:p>
          <a:p>
            <a:pPr marL="245179" indent="-245179" fontAlgn="auto">
              <a:spcBef>
                <a:spcPct val="20000"/>
              </a:spcBef>
              <a:spcAft>
                <a:spcPts val="0"/>
              </a:spcAft>
              <a:buClr>
                <a:srgbClr val="18184B"/>
              </a:buClr>
              <a:buSzPct val="130000"/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chemeClr val="bg2"/>
                </a:solidFill>
                <a:latin typeface="Calibri"/>
              </a:rPr>
              <a:t>FEL shot-to-shot variations</a:t>
            </a:r>
            <a:endParaRPr lang="en-US" sz="2200" dirty="0">
              <a:solidFill>
                <a:schemeClr val="bg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6734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200" y="203200"/>
            <a:ext cx="9677400" cy="5588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Neutron Scattering: Kicking the Nucleus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9400" y="3962400"/>
            <a:ext cx="9677400" cy="457200"/>
          </a:xfrm>
        </p:spPr>
        <p:txBody>
          <a:bodyPr>
            <a:normAutofit fontScale="25000" lnSpcReduction="20000"/>
          </a:bodyPr>
          <a:lstStyle/>
          <a:p>
            <a:r>
              <a:rPr lang="en-US" sz="8000" b="1" dirty="0" smtClean="0">
                <a:solidFill>
                  <a:srgbClr val="0000FF"/>
                </a:solidFill>
              </a:rPr>
              <a:t>Spallation neutron sources (e.g. SNS, Oak Ridge):</a:t>
            </a:r>
          </a:p>
          <a:p>
            <a:pPr lvl="1"/>
            <a:r>
              <a:rPr lang="en-US" sz="7200" dirty="0" smtClean="0">
                <a:solidFill>
                  <a:srgbClr val="FF0000"/>
                </a:solidFill>
              </a:rPr>
              <a:t>high neutron flux (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7200" dirty="0" smtClean="0">
                <a:solidFill>
                  <a:srgbClr val="FF0000"/>
                </a:solidFill>
              </a:rPr>
              <a:t>5x10</a:t>
            </a:r>
            <a:r>
              <a:rPr lang="en-US" sz="7200" baseline="30000" dirty="0" smtClean="0">
                <a:solidFill>
                  <a:srgbClr val="FF0000"/>
                </a:solidFill>
              </a:rPr>
              <a:t>16</a:t>
            </a:r>
            <a:r>
              <a:rPr lang="en-US" sz="7200" dirty="0" smtClean="0">
                <a:solidFill>
                  <a:srgbClr val="FF0000"/>
                </a:solidFill>
              </a:rPr>
              <a:t> neutrons/s)</a:t>
            </a:r>
          </a:p>
          <a:p>
            <a:pPr lvl="1">
              <a:buFont typeface="Wingdings 3" pitchFamily="18" charset="2"/>
              <a:buChar char="¨"/>
            </a:pPr>
            <a:r>
              <a:rPr lang="en-US" sz="7200" dirty="0" smtClean="0">
                <a:solidFill>
                  <a:srgbClr val="FF0000"/>
                </a:solidFill>
                <a:sym typeface="Wingdings 3"/>
              </a:rPr>
              <a:t>neutron-atom collisions?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8000" b="1" dirty="0" smtClean="0">
                <a:solidFill>
                  <a:srgbClr val="0000FF"/>
                </a:solidFill>
              </a:rPr>
              <a:t>Neutron-atom scattering (at tens of </a:t>
            </a:r>
            <a:r>
              <a:rPr lang="en-US" sz="8000" b="1" dirty="0" err="1" smtClean="0">
                <a:solidFill>
                  <a:srgbClr val="0000FF"/>
                </a:solidFill>
              </a:rPr>
              <a:t>keV</a:t>
            </a:r>
            <a:r>
              <a:rPr lang="en-US" sz="8000" b="1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sz="7200" b="1" dirty="0" smtClean="0">
                <a:solidFill>
                  <a:srgbClr val="FF0000"/>
                </a:solidFill>
              </a:rPr>
              <a:t>Negligible</a:t>
            </a:r>
            <a:r>
              <a:rPr lang="en-US" sz="7200" dirty="0" smtClean="0">
                <a:solidFill>
                  <a:srgbClr val="FF0000"/>
                </a:solidFill>
              </a:rPr>
              <a:t> neutron-electron interaction</a:t>
            </a:r>
          </a:p>
          <a:p>
            <a:pPr lvl="1"/>
            <a:r>
              <a:rPr lang="en-US" sz="7200" b="1" dirty="0" smtClean="0">
                <a:solidFill>
                  <a:srgbClr val="FF0000"/>
                </a:solidFill>
                <a:sym typeface="Wingdings 3"/>
              </a:rPr>
              <a:t>Short-range</a:t>
            </a:r>
            <a:r>
              <a:rPr lang="en-US" sz="7200" dirty="0" smtClean="0">
                <a:solidFill>
                  <a:srgbClr val="FF0000"/>
                </a:solidFill>
                <a:sym typeface="Wingdings 3"/>
              </a:rPr>
              <a:t> (strong force) neutron-nucleus interaction</a:t>
            </a:r>
            <a:r>
              <a:rPr lang="en-US" sz="7200" dirty="0">
                <a:solidFill>
                  <a:srgbClr val="FF0000"/>
                </a:solidFill>
                <a:sym typeface="Wingdings 3"/>
              </a:rPr>
              <a:t>  </a:t>
            </a:r>
            <a:r>
              <a:rPr lang="en-US" sz="7200" dirty="0" smtClean="0">
                <a:solidFill>
                  <a:srgbClr val="FF0000"/>
                </a:solidFill>
                <a:sym typeface="Wingdings 3"/>
              </a:rPr>
              <a:t>elastic scattering</a:t>
            </a:r>
            <a:endParaRPr lang="en-US" sz="7200" dirty="0" smtClean="0">
              <a:solidFill>
                <a:srgbClr val="FF0000"/>
              </a:solidFill>
            </a:endParaRPr>
          </a:p>
          <a:p>
            <a:pPr lvl="1"/>
            <a:r>
              <a:rPr lang="en-US" sz="7200" dirty="0" smtClean="0">
                <a:solidFill>
                  <a:srgbClr val="FF0000"/>
                </a:solidFill>
              </a:rPr>
              <a:t>Time scale neutron-nucleus scattering:  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7200" b="1" dirty="0" smtClean="0">
                <a:solidFill>
                  <a:srgbClr val="FF0000"/>
                </a:solidFill>
              </a:rPr>
              <a:t> as</a:t>
            </a:r>
          </a:p>
          <a:p>
            <a:pPr lvl="1"/>
            <a:r>
              <a:rPr lang="en-US" sz="7200" dirty="0" smtClean="0">
                <a:solidFill>
                  <a:srgbClr val="FF0000"/>
                </a:solidFill>
              </a:rPr>
              <a:t>Time scale electron-nucleus interactions (in helium): 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7200" b="1" dirty="0" smtClean="0">
                <a:solidFill>
                  <a:srgbClr val="FF0000"/>
                </a:solidFill>
              </a:rPr>
              <a:t>30 as</a:t>
            </a:r>
          </a:p>
          <a:p>
            <a:pPr lvl="1">
              <a:buFont typeface="Wingdings 3" pitchFamily="18" charset="2"/>
              <a:buChar char="¨"/>
            </a:pPr>
            <a:r>
              <a:rPr lang="en-US" sz="7200" dirty="0" smtClean="0">
                <a:solidFill>
                  <a:srgbClr val="FF0000"/>
                </a:solidFill>
                <a:sym typeface="Wingdings 3"/>
              </a:rPr>
              <a:t>“</a:t>
            </a:r>
            <a:r>
              <a:rPr lang="en-US" sz="7200" b="1" dirty="0" smtClean="0">
                <a:solidFill>
                  <a:srgbClr val="FF0000"/>
                </a:solidFill>
                <a:sym typeface="Wingdings 3"/>
              </a:rPr>
              <a:t>Kick</a:t>
            </a:r>
            <a:r>
              <a:rPr lang="en-US" sz="7200" dirty="0" smtClean="0">
                <a:solidFill>
                  <a:srgbClr val="FF0000"/>
                </a:solidFill>
                <a:sym typeface="Wingdings 3"/>
              </a:rPr>
              <a:t>” on nucleus </a:t>
            </a:r>
            <a:r>
              <a:rPr lang="en-US" sz="7200" dirty="0" smtClean="0">
                <a:solidFill>
                  <a:srgbClr val="0000FF"/>
                </a:solidFill>
                <a:sym typeface="Wingdings 3"/>
              </a:rPr>
              <a:t>(sudden approximation)</a:t>
            </a:r>
            <a:endParaRPr lang="en-US" sz="7200" dirty="0">
              <a:solidFill>
                <a:srgbClr val="0000FF"/>
              </a:solidFill>
            </a:endParaRPr>
          </a:p>
          <a:p>
            <a:pPr marL="436876" lvl="1" indent="0">
              <a:buNone/>
            </a:pPr>
            <a:r>
              <a:rPr lang="en-US" sz="5600" dirty="0" smtClean="0"/>
              <a:t>J. </a:t>
            </a:r>
            <a:r>
              <a:rPr lang="en-US" sz="5600" dirty="0" err="1" smtClean="0"/>
              <a:t>Berakdar</a:t>
            </a:r>
            <a:r>
              <a:rPr lang="en-US" sz="5600" dirty="0" smtClean="0"/>
              <a:t>, </a:t>
            </a:r>
            <a:r>
              <a:rPr lang="en-US" sz="5600" i="1" dirty="0" smtClean="0"/>
              <a:t>J. Phys. B </a:t>
            </a:r>
            <a:r>
              <a:rPr lang="en-US" sz="5600" b="1" i="1" dirty="0" smtClean="0"/>
              <a:t>35</a:t>
            </a:r>
            <a:r>
              <a:rPr lang="en-US" sz="5600" dirty="0" smtClean="0"/>
              <a:t>, L31 (2002)</a:t>
            </a:r>
            <a:endParaRPr lang="en-US" dirty="0" smtClean="0"/>
          </a:p>
          <a:p>
            <a:r>
              <a:rPr lang="en-US" sz="11200" b="1" dirty="0" smtClean="0">
                <a:solidFill>
                  <a:srgbClr val="0000FF"/>
                </a:solidFill>
              </a:rPr>
              <a:t>Why helium?</a:t>
            </a:r>
          </a:p>
          <a:p>
            <a:pPr lvl="1"/>
            <a:r>
              <a:rPr lang="en-US" sz="7200" dirty="0" smtClean="0">
                <a:solidFill>
                  <a:srgbClr val="FF0000"/>
                </a:solidFill>
              </a:rPr>
              <a:t>Simplest many-electron atom</a:t>
            </a:r>
          </a:p>
          <a:p>
            <a:pPr lvl="1"/>
            <a:r>
              <a:rPr lang="en-US" sz="7200" dirty="0" smtClean="0">
                <a:solidFill>
                  <a:srgbClr val="FF0000"/>
                </a:solidFill>
              </a:rPr>
              <a:t>Rich correlation effects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877232" y="5210156"/>
            <a:ext cx="2039368" cy="753699"/>
            <a:chOff x="4389508" y="4689140"/>
            <a:chExt cx="1835431" cy="678329"/>
          </a:xfrm>
        </p:grpSpPr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4389508" y="4944731"/>
              <a:ext cx="182565" cy="182565"/>
            </a:xfrm>
            <a:prstGeom prst="ellipse">
              <a:avLst/>
            </a:prstGeom>
            <a:solidFill>
              <a:schemeClr val="accent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cxnSp>
          <p:nvCxnSpPr>
            <p:cNvPr id="12" name="Gerade Verbindung mit Pfeil 8"/>
            <p:cNvCxnSpPr/>
            <p:nvPr/>
          </p:nvCxnSpPr>
          <p:spPr>
            <a:xfrm>
              <a:off x="4681612" y="5017757"/>
              <a:ext cx="65723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uppieren 20"/>
            <p:cNvGrpSpPr/>
            <p:nvPr/>
          </p:nvGrpSpPr>
          <p:grpSpPr>
            <a:xfrm>
              <a:off x="5484898" y="4689140"/>
              <a:ext cx="740041" cy="678329"/>
              <a:chOff x="4871370" y="2081408"/>
              <a:chExt cx="740041" cy="678329"/>
            </a:xfrm>
          </p:grpSpPr>
          <p:sp>
            <p:nvSpPr>
              <p:cNvPr id="17" name="Bogen 21"/>
              <p:cNvSpPr>
                <a:spLocks noChangeAspect="1"/>
              </p:cNvSpPr>
              <p:nvPr/>
            </p:nvSpPr>
            <p:spPr bwMode="auto">
              <a:xfrm>
                <a:off x="4871370" y="2081408"/>
                <a:ext cx="673304" cy="678329"/>
              </a:xfrm>
              <a:prstGeom prst="arc">
                <a:avLst>
                  <a:gd name="adj1" fmla="val 522418"/>
                  <a:gd name="adj2" fmla="val 0"/>
                </a:avLst>
              </a:prstGeom>
              <a:ln w="127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" name="Ellipse 22"/>
              <p:cNvSpPr>
                <a:spLocks noChangeAspect="1"/>
              </p:cNvSpPr>
              <p:nvPr/>
            </p:nvSpPr>
            <p:spPr bwMode="auto">
              <a:xfrm>
                <a:off x="5112113" y="2322494"/>
                <a:ext cx="201695" cy="203200"/>
              </a:xfrm>
              <a:prstGeom prst="ellipse">
                <a:avLst/>
              </a:prstGeom>
              <a:solidFill>
                <a:srgbClr val="C0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" name="Oval 17"/>
              <p:cNvSpPr>
                <a:spLocks noChangeArrowheads="1"/>
              </p:cNvSpPr>
              <p:nvPr/>
            </p:nvSpPr>
            <p:spPr bwMode="auto">
              <a:xfrm>
                <a:off x="5477937" y="2423558"/>
                <a:ext cx="133474" cy="135965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" name="Oval 17"/>
              <p:cNvSpPr>
                <a:spLocks noChangeArrowheads="1"/>
              </p:cNvSpPr>
              <p:nvPr/>
            </p:nvSpPr>
            <p:spPr bwMode="auto">
              <a:xfrm>
                <a:off x="4877298" y="2566994"/>
                <a:ext cx="133474" cy="135965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6" name="Group 3"/>
          <p:cNvGrpSpPr/>
          <p:nvPr/>
        </p:nvGrpSpPr>
        <p:grpSpPr>
          <a:xfrm>
            <a:off x="7961036" y="4665614"/>
            <a:ext cx="1176530" cy="1541660"/>
            <a:chOff x="7164932" y="4199053"/>
            <a:chExt cx="1058877" cy="1387494"/>
          </a:xfrm>
        </p:grpSpPr>
        <p:sp>
          <p:nvSpPr>
            <p:cNvPr id="13" name="Oval 17"/>
            <p:cNvSpPr>
              <a:spLocks noChangeArrowheads="1"/>
            </p:cNvSpPr>
            <p:nvPr/>
          </p:nvSpPr>
          <p:spPr bwMode="auto">
            <a:xfrm>
              <a:off x="7493549" y="4746748"/>
              <a:ext cx="182565" cy="182565"/>
            </a:xfrm>
            <a:prstGeom prst="ellipse">
              <a:avLst/>
            </a:prstGeom>
            <a:solidFill>
              <a:schemeClr val="accent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AT"/>
            </a:p>
          </p:txBody>
        </p:sp>
        <p:cxnSp>
          <p:nvCxnSpPr>
            <p:cNvPr id="14" name="Gerade Verbindung mit Pfeil 13"/>
            <p:cNvCxnSpPr/>
            <p:nvPr/>
          </p:nvCxnSpPr>
          <p:spPr>
            <a:xfrm rot="5400000" flipH="1" flipV="1">
              <a:off x="7603088" y="4272079"/>
              <a:ext cx="474669" cy="3286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5"/>
            <p:cNvCxnSpPr/>
            <p:nvPr/>
          </p:nvCxnSpPr>
          <p:spPr>
            <a:xfrm>
              <a:off x="7712627" y="5221417"/>
              <a:ext cx="511182" cy="3651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lipse 31"/>
            <p:cNvSpPr>
              <a:spLocks noChangeAspect="1"/>
            </p:cNvSpPr>
            <p:nvPr/>
          </p:nvSpPr>
          <p:spPr bwMode="auto">
            <a:xfrm>
              <a:off x="7405675" y="4951321"/>
              <a:ext cx="201695" cy="203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7" name="Gruppieren 26"/>
            <p:cNvGrpSpPr/>
            <p:nvPr/>
          </p:nvGrpSpPr>
          <p:grpSpPr>
            <a:xfrm>
              <a:off x="7164932" y="4710235"/>
              <a:ext cx="740041" cy="678329"/>
              <a:chOff x="4871370" y="2081408"/>
              <a:chExt cx="740041" cy="678329"/>
            </a:xfrm>
          </p:grpSpPr>
          <p:sp>
            <p:nvSpPr>
              <p:cNvPr id="23" name="Bogen 27"/>
              <p:cNvSpPr>
                <a:spLocks noChangeAspect="1"/>
              </p:cNvSpPr>
              <p:nvPr/>
            </p:nvSpPr>
            <p:spPr bwMode="auto">
              <a:xfrm>
                <a:off x="4871370" y="2081408"/>
                <a:ext cx="673304" cy="678329"/>
              </a:xfrm>
              <a:prstGeom prst="arc">
                <a:avLst>
                  <a:gd name="adj1" fmla="val 522418"/>
                  <a:gd name="adj2" fmla="val 0"/>
                </a:avLst>
              </a:prstGeom>
              <a:ln w="127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" name="Ellipse 28"/>
              <p:cNvSpPr>
                <a:spLocks noChangeAspect="1"/>
              </p:cNvSpPr>
              <p:nvPr/>
            </p:nvSpPr>
            <p:spPr bwMode="auto">
              <a:xfrm>
                <a:off x="5199987" y="2410025"/>
                <a:ext cx="201695" cy="203200"/>
              </a:xfrm>
              <a:prstGeom prst="ellipse">
                <a:avLst/>
              </a:prstGeom>
              <a:solidFill>
                <a:srgbClr val="C0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5" name="Oval 17"/>
              <p:cNvSpPr>
                <a:spLocks noChangeArrowheads="1"/>
              </p:cNvSpPr>
              <p:nvPr/>
            </p:nvSpPr>
            <p:spPr bwMode="auto">
              <a:xfrm>
                <a:off x="5477937" y="2423558"/>
                <a:ext cx="133474" cy="135965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6" name="Oval 17"/>
              <p:cNvSpPr>
                <a:spLocks noChangeArrowheads="1"/>
              </p:cNvSpPr>
              <p:nvPr/>
            </p:nvSpPr>
            <p:spPr bwMode="auto">
              <a:xfrm>
                <a:off x="4877298" y="2566994"/>
                <a:ext cx="133474" cy="135965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838200"/>
            <a:ext cx="9956800" cy="6652209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r>
              <a:rPr lang="en-US" sz="8000" b="1" dirty="0">
                <a:solidFill>
                  <a:srgbClr val="0000FF"/>
                </a:solidFill>
              </a:rPr>
              <a:t>Sudden approximation  </a:t>
            </a:r>
            <a:endParaRPr lang="en-US" sz="8000" dirty="0" smtClean="0">
              <a:solidFill>
                <a:srgbClr val="0000FF"/>
              </a:solidFill>
            </a:endParaRPr>
          </a:p>
          <a:p>
            <a:pPr lvl="1"/>
            <a:r>
              <a:rPr lang="en-US" sz="7200" dirty="0">
                <a:solidFill>
                  <a:srgbClr val="FF0000"/>
                </a:solidFill>
              </a:rPr>
              <a:t>Frame of r</a:t>
            </a:r>
            <a:r>
              <a:rPr lang="en-US" sz="7200" dirty="0" smtClean="0">
                <a:solidFill>
                  <a:srgbClr val="FF0000"/>
                </a:solidFill>
              </a:rPr>
              <a:t>eference: </a:t>
            </a:r>
            <a:r>
              <a:rPr lang="en-US" sz="7200" dirty="0">
                <a:solidFill>
                  <a:srgbClr val="FF0000"/>
                </a:solidFill>
              </a:rPr>
              <a:t>s</a:t>
            </a:r>
            <a:r>
              <a:rPr lang="en-US" sz="7200" dirty="0" smtClean="0">
                <a:solidFill>
                  <a:srgbClr val="FF0000"/>
                </a:solidFill>
              </a:rPr>
              <a:t>cattered nucleus</a:t>
            </a:r>
          </a:p>
          <a:p>
            <a:pPr lvl="1">
              <a:buFont typeface="Wingdings 3" pitchFamily="18" charset="2"/>
              <a:buChar char="¨"/>
            </a:pPr>
            <a:r>
              <a:rPr lang="en-US" sz="7200" dirty="0" smtClean="0">
                <a:solidFill>
                  <a:srgbClr val="FF0000"/>
                </a:solidFill>
                <a:sym typeface="Wingdings 3"/>
              </a:rPr>
              <a:t>Momentum boost on electrons</a:t>
            </a:r>
          </a:p>
          <a:p>
            <a:pPr>
              <a:buFont typeface="Arial"/>
              <a:buChar char="•"/>
            </a:pPr>
            <a:r>
              <a:rPr lang="en-US" sz="8000" b="1" dirty="0" smtClean="0">
                <a:solidFill>
                  <a:srgbClr val="0000FF"/>
                </a:solidFill>
              </a:rPr>
              <a:t>Momentum boost </a:t>
            </a:r>
            <a:r>
              <a:rPr lang="en-US" sz="8000" dirty="0" smtClean="0">
                <a:solidFill>
                  <a:srgbClr val="0000FF"/>
                </a:solidFill>
              </a:rPr>
              <a:t>operator:</a:t>
            </a:r>
          </a:p>
          <a:p>
            <a:endParaRPr lang="en-US" sz="7200" dirty="0"/>
          </a:p>
          <a:p>
            <a:endParaRPr lang="en-US" sz="7200" dirty="0" smtClean="0"/>
          </a:p>
          <a:p>
            <a:endParaRPr lang="en-US" sz="7200" dirty="0" smtClean="0"/>
          </a:p>
          <a:p>
            <a:endParaRPr lang="en-US" sz="7200" dirty="0"/>
          </a:p>
          <a:p>
            <a:r>
              <a:rPr lang="en-US" sz="8000" b="1" dirty="0" smtClean="0">
                <a:solidFill>
                  <a:srgbClr val="0000FF"/>
                </a:solidFill>
              </a:rPr>
              <a:t>Two-electron</a:t>
            </a:r>
            <a:r>
              <a:rPr lang="en-US" sz="8000" dirty="0">
                <a:solidFill>
                  <a:srgbClr val="0000FF"/>
                </a:solidFill>
              </a:rPr>
              <a:t> </a:t>
            </a:r>
            <a:r>
              <a:rPr lang="en-US" sz="8000" dirty="0" smtClean="0">
                <a:solidFill>
                  <a:srgbClr val="0000FF"/>
                </a:solidFill>
              </a:rPr>
              <a:t>Hamiltonian </a:t>
            </a:r>
            <a:r>
              <a:rPr lang="en-US" sz="8000" b="1" dirty="0" smtClean="0">
                <a:solidFill>
                  <a:srgbClr val="0000FF"/>
                </a:solidFill>
              </a:rPr>
              <a:t>not separable</a:t>
            </a:r>
            <a:endParaRPr lang="en-US" sz="8000" dirty="0" smtClean="0">
              <a:solidFill>
                <a:srgbClr val="0000FF"/>
              </a:solidFill>
            </a:endParaRPr>
          </a:p>
          <a:p>
            <a:r>
              <a:rPr lang="en-US" sz="8000" dirty="0" smtClean="0">
                <a:solidFill>
                  <a:srgbClr val="0000FF"/>
                </a:solidFill>
              </a:rPr>
              <a:t>Solve numerically </a:t>
            </a:r>
            <a:r>
              <a:rPr lang="en-US" sz="8000" dirty="0" smtClean="0">
                <a:solidFill>
                  <a:srgbClr val="0000FF"/>
                </a:solidFill>
                <a:sym typeface="Wingdings 3"/>
              </a:rPr>
              <a:t> use </a:t>
            </a:r>
            <a:r>
              <a:rPr lang="en-US" sz="8000" b="1" dirty="0" smtClean="0">
                <a:solidFill>
                  <a:srgbClr val="FF0000"/>
                </a:solidFill>
              </a:rPr>
              <a:t>discretization</a:t>
            </a:r>
            <a:r>
              <a:rPr lang="en-US" sz="8000" dirty="0" smtClean="0">
                <a:solidFill>
                  <a:srgbClr val="0000FF"/>
                </a:solidFill>
              </a:rPr>
              <a:t> schemes</a:t>
            </a:r>
          </a:p>
          <a:p>
            <a:pPr lvl="1">
              <a:buClr>
                <a:srgbClr val="18184B"/>
              </a:buClr>
            </a:pPr>
            <a:r>
              <a:rPr lang="en-US" sz="7200" dirty="0" smtClean="0">
                <a:solidFill>
                  <a:srgbClr val="FF0000"/>
                </a:solidFill>
              </a:rPr>
              <a:t>Angular: Close-coupling</a:t>
            </a:r>
          </a:p>
          <a:p>
            <a:pPr lvl="1">
              <a:buClr>
                <a:srgbClr val="18184B"/>
              </a:buClr>
            </a:pPr>
            <a:r>
              <a:rPr lang="en-US" sz="7200" dirty="0" smtClean="0">
                <a:solidFill>
                  <a:srgbClr val="FF0000"/>
                </a:solidFill>
              </a:rPr>
              <a:t>Radial: Finite element discrete variable representation (FEDVR)</a:t>
            </a:r>
          </a:p>
          <a:p>
            <a:r>
              <a:rPr lang="en-US" sz="8000" b="1" dirty="0" smtClean="0">
                <a:solidFill>
                  <a:srgbClr val="0000FF"/>
                </a:solidFill>
              </a:rPr>
              <a:t>Unknown</a:t>
            </a:r>
            <a:r>
              <a:rPr lang="en-US" sz="8000" dirty="0" smtClean="0">
                <a:solidFill>
                  <a:srgbClr val="0000FF"/>
                </a:solidFill>
              </a:rPr>
              <a:t> boundary conditions for (double) continuum states</a:t>
            </a:r>
            <a:br>
              <a:rPr lang="en-US" sz="8000" dirty="0" smtClean="0">
                <a:solidFill>
                  <a:srgbClr val="0000FF"/>
                </a:solidFill>
              </a:rPr>
            </a:br>
            <a:r>
              <a:rPr lang="en-US" sz="8000" dirty="0" smtClean="0">
                <a:solidFill>
                  <a:srgbClr val="0000FF"/>
                </a:solidFill>
                <a:sym typeface="Wingdings 3"/>
              </a:rPr>
              <a:t> circumvent with </a:t>
            </a:r>
            <a:r>
              <a:rPr lang="en-US" sz="8000" b="1" dirty="0" smtClean="0">
                <a:solidFill>
                  <a:srgbClr val="0000FF"/>
                </a:solidFill>
                <a:sym typeface="Wingdings 3"/>
              </a:rPr>
              <a:t>exterior complex scaling</a:t>
            </a:r>
            <a:r>
              <a:rPr lang="en-US" sz="8000" dirty="0" smtClean="0">
                <a:solidFill>
                  <a:srgbClr val="0000FF"/>
                </a:solidFill>
                <a:sym typeface="Wingdings 3"/>
              </a:rPr>
              <a:t> (ECS)</a:t>
            </a:r>
            <a:r>
              <a:rPr lang="en-US" sz="7200" dirty="0" smtClean="0">
                <a:sym typeface="Wingdings 3"/>
              </a:rPr>
              <a:t/>
            </a:r>
            <a:br>
              <a:rPr lang="en-US" sz="7200" dirty="0" smtClean="0">
                <a:sym typeface="Wingdings 3"/>
              </a:rPr>
            </a:br>
            <a:r>
              <a:rPr lang="en-US" sz="7200" dirty="0" smtClean="0">
                <a:solidFill>
                  <a:prstClr val="black"/>
                </a:solidFill>
              </a:rPr>
              <a:t>         A. </a:t>
            </a:r>
            <a:r>
              <a:rPr lang="en-US" sz="7200" dirty="0">
                <a:solidFill>
                  <a:prstClr val="black"/>
                </a:solidFill>
              </a:rPr>
              <a:t>Palacios </a:t>
            </a:r>
            <a:r>
              <a:rPr lang="en-US" sz="7200" i="1" dirty="0">
                <a:solidFill>
                  <a:prstClr val="black"/>
                </a:solidFill>
              </a:rPr>
              <a:t>et al.</a:t>
            </a:r>
            <a:r>
              <a:rPr lang="en-US" sz="7200" dirty="0">
                <a:solidFill>
                  <a:prstClr val="black"/>
                </a:solidFill>
              </a:rPr>
              <a:t>, Phys. Rev. A </a:t>
            </a:r>
            <a:r>
              <a:rPr lang="en-US" sz="7200" b="1" dirty="0">
                <a:solidFill>
                  <a:prstClr val="black"/>
                </a:solidFill>
              </a:rPr>
              <a:t>76</a:t>
            </a:r>
            <a:r>
              <a:rPr lang="en-US" sz="7200" dirty="0">
                <a:solidFill>
                  <a:prstClr val="black"/>
                </a:solidFill>
              </a:rPr>
              <a:t>, 043420 (2007</a:t>
            </a:r>
            <a:r>
              <a:rPr lang="en-US" sz="7200" dirty="0" smtClean="0">
                <a:solidFill>
                  <a:prstClr val="black"/>
                </a:solidFill>
              </a:rPr>
              <a:t>)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203200"/>
            <a:ext cx="8178800" cy="4064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Neutron impact ionization</a:t>
            </a:r>
            <a:endParaRPr lang="de-AT" sz="4000" dirty="0">
              <a:solidFill>
                <a:srgbClr val="FF0000"/>
              </a:solidFill>
            </a:endParaRPr>
          </a:p>
        </p:txBody>
      </p:sp>
      <p:grpSp>
        <p:nvGrpSpPr>
          <p:cNvPr id="4" name="Group 9"/>
          <p:cNvGrpSpPr/>
          <p:nvPr/>
        </p:nvGrpSpPr>
        <p:grpSpPr>
          <a:xfrm>
            <a:off x="5681399" y="1754707"/>
            <a:ext cx="1059578" cy="883719"/>
            <a:chOff x="1558054" y="2548154"/>
            <a:chExt cx="953620" cy="795347"/>
          </a:xfrm>
        </p:grpSpPr>
        <p:cxnSp>
          <p:nvCxnSpPr>
            <p:cNvPr id="16" name="Gerade Verbindung mit Pfeil 15"/>
            <p:cNvCxnSpPr/>
            <p:nvPr/>
          </p:nvCxnSpPr>
          <p:spPr>
            <a:xfrm>
              <a:off x="2000492" y="2978371"/>
              <a:ext cx="511182" cy="3651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e 31"/>
            <p:cNvSpPr>
              <a:spLocks noChangeAspect="1"/>
            </p:cNvSpPr>
            <p:nvPr/>
          </p:nvSpPr>
          <p:spPr bwMode="auto">
            <a:xfrm>
              <a:off x="1798797" y="2789240"/>
              <a:ext cx="201695" cy="203200"/>
            </a:xfrm>
            <a:prstGeom prst="ellipse">
              <a:avLst/>
            </a:prstGeom>
            <a:solidFill>
              <a:srgbClr val="C00000"/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5" name="Gruppieren 26"/>
            <p:cNvGrpSpPr/>
            <p:nvPr/>
          </p:nvGrpSpPr>
          <p:grpSpPr>
            <a:xfrm>
              <a:off x="1558054" y="2548154"/>
              <a:ext cx="740041" cy="678329"/>
              <a:chOff x="4871370" y="2081408"/>
              <a:chExt cx="740041" cy="678329"/>
            </a:xfrm>
          </p:grpSpPr>
          <p:sp>
            <p:nvSpPr>
              <p:cNvPr id="28" name="Bogen 27"/>
              <p:cNvSpPr>
                <a:spLocks noChangeAspect="1"/>
              </p:cNvSpPr>
              <p:nvPr/>
            </p:nvSpPr>
            <p:spPr bwMode="auto">
              <a:xfrm>
                <a:off x="4871370" y="2081408"/>
                <a:ext cx="673304" cy="678329"/>
              </a:xfrm>
              <a:prstGeom prst="arc">
                <a:avLst>
                  <a:gd name="adj1" fmla="val 522418"/>
                  <a:gd name="adj2" fmla="val 0"/>
                </a:avLst>
              </a:prstGeom>
              <a:ln w="12700"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0" name="Oval 17"/>
              <p:cNvSpPr>
                <a:spLocks noChangeArrowheads="1"/>
              </p:cNvSpPr>
              <p:nvPr/>
            </p:nvSpPr>
            <p:spPr bwMode="auto">
              <a:xfrm>
                <a:off x="5477937" y="2423558"/>
                <a:ext cx="133474" cy="135965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" name="Oval 17"/>
              <p:cNvSpPr>
                <a:spLocks noChangeArrowheads="1"/>
              </p:cNvSpPr>
              <p:nvPr/>
            </p:nvSpPr>
            <p:spPr bwMode="auto">
              <a:xfrm>
                <a:off x="4877298" y="2566994"/>
                <a:ext cx="133474" cy="135965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graphicFrame>
        <p:nvGraphicFramePr>
          <p:cNvPr id="33076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827661"/>
              </p:ext>
            </p:extLst>
          </p:nvPr>
        </p:nvGraphicFramePr>
        <p:xfrm>
          <a:off x="950075" y="3388927"/>
          <a:ext cx="2772833" cy="405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744" name="Formula" r:id="rId4" imgW="1412280" imgH="205920" progId="">
                  <p:embed/>
                </p:oleObj>
              </mc:Choice>
              <mc:Fallback>
                <p:oleObj name="Formula" r:id="rId4" imgW="1412280" imgH="2059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075" y="3388927"/>
                        <a:ext cx="2772833" cy="4056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Abgerundetes Rechteck 7"/>
          <p:cNvSpPr/>
          <p:nvPr/>
        </p:nvSpPr>
        <p:spPr>
          <a:xfrm>
            <a:off x="917695" y="3369951"/>
            <a:ext cx="2892153" cy="480053"/>
          </a:xfrm>
          <a:prstGeom prst="round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de-AT"/>
          </a:p>
        </p:txBody>
      </p:sp>
      <p:cxnSp>
        <p:nvCxnSpPr>
          <p:cNvPr id="37" name="Gerade Verbindung mit Pfeil 10"/>
          <p:cNvCxnSpPr/>
          <p:nvPr/>
        </p:nvCxnSpPr>
        <p:spPr>
          <a:xfrm rot="10800000">
            <a:off x="3784600" y="3505200"/>
            <a:ext cx="1143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12"/>
          <p:cNvSpPr txBox="1"/>
          <p:nvPr/>
        </p:nvSpPr>
        <p:spPr>
          <a:xfrm>
            <a:off x="4467530" y="3430584"/>
            <a:ext cx="2580107" cy="718143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Many-body operator!</a:t>
            </a:r>
            <a:endParaRPr lang="de-AT" sz="2000" b="1" dirty="0" smtClean="0">
              <a:solidFill>
                <a:schemeClr val="tx2"/>
              </a:solidFill>
              <a:latin typeface="+mn-lt"/>
              <a:sym typeface="Wingdings" pitchFamily="2" charset="2"/>
            </a:endParaRPr>
          </a:p>
        </p:txBody>
      </p:sp>
      <p:sp>
        <p:nvSpPr>
          <p:cNvPr id="42" name="Abgerundetes Rechteck 7"/>
          <p:cNvSpPr/>
          <p:nvPr/>
        </p:nvSpPr>
        <p:spPr>
          <a:xfrm>
            <a:off x="4927600" y="3429000"/>
            <a:ext cx="2362199" cy="762000"/>
          </a:xfrm>
          <a:prstGeom prst="round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de-AT"/>
          </a:p>
        </p:txBody>
      </p:sp>
      <p:grpSp>
        <p:nvGrpSpPr>
          <p:cNvPr id="6" name="Group 10"/>
          <p:cNvGrpSpPr/>
          <p:nvPr/>
        </p:nvGrpSpPr>
        <p:grpSpPr>
          <a:xfrm>
            <a:off x="7800303" y="1729769"/>
            <a:ext cx="1383661" cy="778637"/>
            <a:chOff x="3465067" y="2525710"/>
            <a:chExt cx="1245295" cy="700773"/>
          </a:xfrm>
        </p:grpSpPr>
        <p:cxnSp>
          <p:nvCxnSpPr>
            <p:cNvPr id="50" name="Gerade Verbindung mit Pfeil 15"/>
            <p:cNvCxnSpPr/>
            <p:nvPr/>
          </p:nvCxnSpPr>
          <p:spPr>
            <a:xfrm rot="10800000">
              <a:off x="4069533" y="2525710"/>
              <a:ext cx="511182" cy="3651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Ellipse 31"/>
            <p:cNvSpPr>
              <a:spLocks noChangeAspect="1"/>
            </p:cNvSpPr>
            <p:nvPr/>
          </p:nvSpPr>
          <p:spPr bwMode="auto">
            <a:xfrm>
              <a:off x="4211064" y="2789240"/>
              <a:ext cx="201695" cy="203200"/>
            </a:xfrm>
            <a:prstGeom prst="ellipse">
              <a:avLst/>
            </a:prstGeom>
            <a:solidFill>
              <a:srgbClr val="C00000"/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7" name="Gruppieren 26"/>
            <p:cNvGrpSpPr/>
            <p:nvPr/>
          </p:nvGrpSpPr>
          <p:grpSpPr>
            <a:xfrm>
              <a:off x="3970321" y="2548154"/>
              <a:ext cx="740041" cy="678329"/>
              <a:chOff x="4871370" y="2081408"/>
              <a:chExt cx="740041" cy="678329"/>
            </a:xfrm>
          </p:grpSpPr>
          <p:sp>
            <p:nvSpPr>
              <p:cNvPr id="53" name="Bogen 27"/>
              <p:cNvSpPr>
                <a:spLocks noChangeAspect="1"/>
              </p:cNvSpPr>
              <p:nvPr/>
            </p:nvSpPr>
            <p:spPr bwMode="auto">
              <a:xfrm>
                <a:off x="4871370" y="2081408"/>
                <a:ext cx="673304" cy="678329"/>
              </a:xfrm>
              <a:prstGeom prst="arc">
                <a:avLst>
                  <a:gd name="adj1" fmla="val 522418"/>
                  <a:gd name="adj2" fmla="val 0"/>
                </a:avLst>
              </a:prstGeom>
              <a:ln w="12700"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4" name="Oval 17"/>
              <p:cNvSpPr>
                <a:spLocks noChangeArrowheads="1"/>
              </p:cNvSpPr>
              <p:nvPr/>
            </p:nvSpPr>
            <p:spPr bwMode="auto">
              <a:xfrm>
                <a:off x="5477937" y="2423558"/>
                <a:ext cx="133474" cy="135965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5" name="Oval 17"/>
              <p:cNvSpPr>
                <a:spLocks noChangeArrowheads="1"/>
              </p:cNvSpPr>
              <p:nvPr/>
            </p:nvSpPr>
            <p:spPr bwMode="auto">
              <a:xfrm>
                <a:off x="4877298" y="2566994"/>
                <a:ext cx="133474" cy="135965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cxnSp>
          <p:nvCxnSpPr>
            <p:cNvPr id="57" name="Gerade Verbindung mit Pfeil 15"/>
            <p:cNvCxnSpPr/>
            <p:nvPr/>
          </p:nvCxnSpPr>
          <p:spPr>
            <a:xfrm rot="10800000">
              <a:off x="3465067" y="2674028"/>
              <a:ext cx="511182" cy="3651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7115690" y="1840936"/>
            <a:ext cx="570867" cy="595033"/>
          </a:xfrm>
          <a:prstGeom prst="rect">
            <a:avLst/>
          </a:prstGeom>
        </p:spPr>
        <p:txBody>
          <a:bodyPr wrap="none" lIns="101599" tIns="50799" rIns="101599" bIns="50799">
            <a:spAutoFit/>
          </a:bodyPr>
          <a:lstStyle/>
          <a:p>
            <a:r>
              <a:rPr lang="en-US" dirty="0">
                <a:sym typeface="Wingdings 3"/>
              </a:rPr>
              <a:t></a:t>
            </a:r>
            <a:endParaRPr lang="en-US" dirty="0"/>
          </a:p>
        </p:txBody>
      </p:sp>
      <p:grpSp>
        <p:nvGrpSpPr>
          <p:cNvPr id="9" name="Gruppieren 24"/>
          <p:cNvGrpSpPr/>
          <p:nvPr/>
        </p:nvGrpSpPr>
        <p:grpSpPr>
          <a:xfrm>
            <a:off x="917695" y="3997418"/>
            <a:ext cx="4008152" cy="532662"/>
            <a:chOff x="1582726" y="2431103"/>
            <a:chExt cx="3983110" cy="529334"/>
          </a:xfrm>
        </p:grpSpPr>
        <p:sp>
          <p:nvSpPr>
            <p:cNvPr id="35" name="Abgerundetes Rechteck 10"/>
            <p:cNvSpPr/>
            <p:nvPr/>
          </p:nvSpPr>
          <p:spPr>
            <a:xfrm>
              <a:off x="1582726" y="2431103"/>
              <a:ext cx="3983110" cy="529334"/>
            </a:xfrm>
            <a:prstGeom prst="roundRect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36" name="Objek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34309575"/>
                </p:ext>
              </p:extLst>
            </p:nvPr>
          </p:nvGraphicFramePr>
          <p:xfrm>
            <a:off x="1643754" y="2475459"/>
            <a:ext cx="3891367" cy="3961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52745" name="Formula" r:id="rId6" imgW="2014560" imgH="205920" progId="">
                    <p:embed/>
                  </p:oleObj>
                </mc:Choice>
                <mc:Fallback>
                  <p:oleObj name="Formula" r:id="rId6" imgW="2014560" imgH="205920" progId="">
                    <p:embed/>
                    <p:pic>
                      <p:nvPicPr>
                        <p:cNvPr id="0" name="Picture 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3754" y="2475459"/>
                          <a:ext cx="3891367" cy="3961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3407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20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321921"/>
              </p:ext>
            </p:extLst>
          </p:nvPr>
        </p:nvGraphicFramePr>
        <p:xfrm>
          <a:off x="3632200" y="5791200"/>
          <a:ext cx="5736167" cy="622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4793" name="Formula" r:id="rId3" imgW="3045600" imgH="330480" progId="">
                  <p:embed/>
                </p:oleObj>
              </mc:Choice>
              <mc:Fallback>
                <p:oleObj name="Formula" r:id="rId3" imgW="3045600" imgH="3304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2200" y="5791200"/>
                        <a:ext cx="5736167" cy="6226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489200" y="7086596"/>
            <a:ext cx="5791200" cy="400110"/>
            <a:chOff x="4572813" y="6418449"/>
            <a:chExt cx="3347559" cy="360099"/>
          </a:xfrm>
        </p:grpSpPr>
        <p:sp>
          <p:nvSpPr>
            <p:cNvPr id="17" name="Textfeld 12"/>
            <p:cNvSpPr txBox="1"/>
            <p:nvPr/>
          </p:nvSpPr>
          <p:spPr>
            <a:xfrm>
              <a:off x="4572813" y="6418449"/>
              <a:ext cx="3347559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b="1" dirty="0" smtClean="0">
                  <a:solidFill>
                    <a:schemeClr val="tx2"/>
                  </a:solidFill>
                  <a:latin typeface="+mn-lt"/>
                  <a:sym typeface="Wingdings" pitchFamily="2" charset="2"/>
                </a:rPr>
                <a:t>Many-body part important in DI!</a:t>
              </a:r>
              <a:endParaRPr lang="de-AT" sz="2000" b="1" dirty="0" smtClean="0">
                <a:solidFill>
                  <a:schemeClr val="tx2"/>
                </a:solidFill>
                <a:latin typeface="+mn-lt"/>
                <a:sym typeface="Wingdings" pitchFamily="2" charset="2"/>
              </a:endParaRPr>
            </a:p>
          </p:txBody>
        </p:sp>
        <p:sp>
          <p:nvSpPr>
            <p:cNvPr id="18" name="Abgerundetes Rechteck 7"/>
            <p:cNvSpPr/>
            <p:nvPr/>
          </p:nvSpPr>
          <p:spPr>
            <a:xfrm>
              <a:off x="4608004" y="6453336"/>
              <a:ext cx="3240638" cy="299558"/>
            </a:xfrm>
            <a:prstGeom prst="roundRect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203200"/>
            <a:ext cx="8178800" cy="635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Total ionization yields</a:t>
            </a:r>
            <a:endParaRPr lang="de-AT" sz="4000" dirty="0">
              <a:solidFill>
                <a:srgbClr val="FF000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132211" y="1781533"/>
            <a:ext cx="4694479" cy="328613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537" y="1781500"/>
            <a:ext cx="4578612" cy="320502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00407" y="1172951"/>
            <a:ext cx="3193180" cy="595033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00FF"/>
                </a:solidFill>
                <a:latin typeface="+mn-lt"/>
                <a:sym typeface="Wingdings" pitchFamily="2" charset="2"/>
              </a:rPr>
              <a:t>Single ionization</a:t>
            </a:r>
            <a:endParaRPr lang="de-AT" b="1" dirty="0" smtClean="0">
              <a:solidFill>
                <a:srgbClr val="0000FF"/>
              </a:solidFill>
              <a:latin typeface="+mn-lt"/>
              <a:sym typeface="Wingdings" pitchFamily="2" charset="2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238944" y="1172951"/>
            <a:ext cx="3308596" cy="595033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00FF"/>
                </a:solidFill>
                <a:latin typeface="+mn-lt"/>
                <a:sym typeface="Wingdings" pitchFamily="2" charset="2"/>
              </a:rPr>
              <a:t>Double ionization</a:t>
            </a:r>
            <a:endParaRPr lang="de-AT" b="1" dirty="0" smtClean="0">
              <a:solidFill>
                <a:srgbClr val="0000FF"/>
              </a:solidFill>
              <a:latin typeface="+mn-lt"/>
              <a:sym typeface="Wingdings" pitchFamily="2" charset="2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2171" y="5919640"/>
            <a:ext cx="3448450" cy="444567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>
              <a:buNone/>
            </a:pPr>
            <a:r>
              <a:rPr lang="en-US" sz="2200" b="1" dirty="0" smtClean="0">
                <a:solidFill>
                  <a:srgbClr val="0000FF"/>
                </a:solidFill>
                <a:latin typeface="+mn-lt"/>
                <a:sym typeface="Wingdings" pitchFamily="2" charset="2"/>
              </a:rPr>
              <a:t>Weak neutron kicks:</a:t>
            </a:r>
            <a:endParaRPr lang="de-AT" sz="2200" b="1" dirty="0" smtClean="0">
              <a:solidFill>
                <a:srgbClr val="0000FF"/>
              </a:solidFill>
              <a:latin typeface="+mn-lt"/>
              <a:sym typeface="Wingdings" pitchFamily="2" charset="2"/>
            </a:endParaRPr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641018"/>
              </p:ext>
            </p:extLst>
          </p:nvPr>
        </p:nvGraphicFramePr>
        <p:xfrm>
          <a:off x="3556000" y="6400800"/>
          <a:ext cx="6471708" cy="622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4794" name="Formula" r:id="rId7" imgW="3435480" imgH="330480" progId="">
                  <p:embed/>
                </p:oleObj>
              </mc:Choice>
              <mc:Fallback>
                <p:oleObj name="Formula" r:id="rId7" imgW="3435480" imgH="33048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6000" y="6400800"/>
                        <a:ext cx="6471708" cy="6226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6743371" y="5229950"/>
            <a:ext cx="3123890" cy="444567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>
              <a:buNone/>
            </a:pPr>
            <a:r>
              <a:rPr lang="en-US" sz="220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4</a:t>
            </a:r>
            <a:r>
              <a:rPr lang="en-US" sz="2200" baseline="3000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th</a:t>
            </a:r>
            <a:r>
              <a:rPr lang="en-US" sz="2200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 order polynomial </a:t>
            </a:r>
            <a:endParaRPr lang="de-AT" sz="2200" dirty="0" smtClean="0">
              <a:solidFill>
                <a:srgbClr val="FF0000"/>
              </a:solidFill>
              <a:latin typeface="+mn-lt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203200"/>
            <a:ext cx="8178800" cy="9398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Electron spectra – doubly excited states</a:t>
            </a:r>
            <a:endParaRPr lang="de-AT" sz="4000" dirty="0">
              <a:solidFill>
                <a:srgbClr val="FF0000"/>
              </a:solidFill>
            </a:endParaRPr>
          </a:p>
        </p:txBody>
      </p:sp>
      <p:pic>
        <p:nvPicPr>
          <p:cNvPr id="338949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9449" y="1849783"/>
            <a:ext cx="4914831" cy="3440383"/>
          </a:xfrm>
          <a:prstGeom prst="rect">
            <a:avLst/>
          </a:prstGeom>
          <a:noFill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60009" y="1849782"/>
            <a:ext cx="4914831" cy="3440382"/>
          </a:xfrm>
          <a:prstGeom prst="rect">
            <a:avLst/>
          </a:prstGeom>
          <a:noFill/>
        </p:spPr>
      </p:pic>
      <p:sp>
        <p:nvSpPr>
          <p:cNvPr id="21" name="Textfeld 4"/>
          <p:cNvSpPr txBox="1"/>
          <p:nvPr/>
        </p:nvSpPr>
        <p:spPr>
          <a:xfrm>
            <a:off x="279400" y="1143000"/>
            <a:ext cx="9880600" cy="6349472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+mn-lt"/>
                <a:sym typeface="Wingdings" pitchFamily="2" charset="2"/>
              </a:rPr>
              <a:t>Boost: 0.5 au </a:t>
            </a:r>
            <a:r>
              <a:rPr lang="en-US" b="1" dirty="0" smtClean="0">
                <a:solidFill>
                  <a:srgbClr val="0000FF"/>
                </a:solidFill>
                <a:cs typeface="Times New Roman" pitchFamily="18" charset="0"/>
                <a:sym typeface="Wingdings" pitchFamily="2" charset="2"/>
              </a:rPr>
              <a:t>~</a:t>
            </a:r>
            <a:r>
              <a:rPr lang="en-US" b="1" dirty="0" smtClean="0">
                <a:solidFill>
                  <a:srgbClr val="0000FF"/>
                </a:solidFill>
                <a:latin typeface="+mn-lt"/>
                <a:sym typeface="Wingdings" pitchFamily="2" charset="2"/>
              </a:rPr>
              <a:t> 25 </a:t>
            </a:r>
            <a:r>
              <a:rPr lang="en-US" b="1" dirty="0" err="1" smtClean="0">
                <a:solidFill>
                  <a:srgbClr val="0000FF"/>
                </a:solidFill>
                <a:latin typeface="+mn-lt"/>
                <a:sym typeface="Wingdings" pitchFamily="2" charset="2"/>
              </a:rPr>
              <a:t>keV</a:t>
            </a:r>
            <a:endParaRPr lang="en-US" b="1" dirty="0" smtClean="0">
              <a:solidFill>
                <a:srgbClr val="0000FF"/>
              </a:solidFill>
              <a:latin typeface="+mn-lt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chemeClr val="tx2"/>
              </a:solidFill>
              <a:latin typeface="+mn-lt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chemeClr val="tx2"/>
              </a:solidFill>
              <a:latin typeface="+mn-lt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chemeClr val="tx2"/>
              </a:solidFill>
              <a:latin typeface="+mn-lt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chemeClr val="tx2"/>
              </a:solidFill>
              <a:latin typeface="+mn-lt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chemeClr val="tx2"/>
              </a:solidFill>
              <a:latin typeface="+mn-lt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chemeClr val="tx2"/>
              </a:solidFill>
              <a:latin typeface="+mn-lt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chemeClr val="tx2"/>
              </a:solidFill>
              <a:latin typeface="+mn-lt"/>
              <a:sym typeface="Wingdings" pitchFamily="2" charset="2"/>
            </a:endParaRPr>
          </a:p>
          <a:p>
            <a:endParaRPr lang="en-US" sz="4000" b="1" dirty="0">
              <a:solidFill>
                <a:schemeClr val="tx2"/>
              </a:solidFill>
              <a:latin typeface="+mn-lt"/>
              <a:sym typeface="Wingdings" pitchFamily="2" charset="2"/>
            </a:endParaRPr>
          </a:p>
          <a:p>
            <a:endParaRPr lang="en-US" b="1" dirty="0" smtClean="0">
              <a:solidFill>
                <a:schemeClr val="tx2"/>
              </a:solidFill>
              <a:latin typeface="+mn-lt"/>
              <a:sym typeface="Wingdings" pitchFamily="2" charset="2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+mn-lt"/>
                <a:sym typeface="Wingdings" pitchFamily="2" charset="2"/>
              </a:rPr>
              <a:t>Broad energy distribution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+mn-lt"/>
                <a:sym typeface="Wingdings" pitchFamily="2" charset="2"/>
              </a:rPr>
              <a:t>Many doubly excited states accessible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292741" y="1146541"/>
            <a:ext cx="4746690" cy="3231440"/>
            <a:chOff x="263466" y="1031887"/>
            <a:chExt cx="4272021" cy="2908296"/>
          </a:xfrm>
        </p:grpSpPr>
        <p:pic>
          <p:nvPicPr>
            <p:cNvPr id="338947" name="Picture 3" descr="C:\Users\ml\Documents\seminar talk - neutron\fano_comp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3466" y="1031887"/>
              <a:ext cx="4272021" cy="2908296"/>
            </a:xfrm>
            <a:prstGeom prst="rect">
              <a:avLst/>
            </a:prstGeom>
            <a:noFill/>
          </p:spPr>
        </p:pic>
        <p:sp>
          <p:nvSpPr>
            <p:cNvPr id="15" name="Textfeld 14"/>
            <p:cNvSpPr txBox="1"/>
            <p:nvPr/>
          </p:nvSpPr>
          <p:spPr>
            <a:xfrm>
              <a:off x="592083" y="1238220"/>
              <a:ext cx="474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b="1" dirty="0" smtClean="0">
                  <a:solidFill>
                    <a:schemeClr val="tx2"/>
                  </a:solidFill>
                  <a:latin typeface="+mn-lt"/>
                  <a:sym typeface="Wingdings" pitchFamily="2" charset="2"/>
                </a:rPr>
                <a:t>a)</a:t>
              </a:r>
              <a:endParaRPr lang="de-AT" sz="2000" b="1" dirty="0" smtClean="0">
                <a:solidFill>
                  <a:schemeClr val="tx2"/>
                </a:solidFill>
                <a:latin typeface="+mn-lt"/>
                <a:sym typeface="Wingdings" pitchFamily="2" charset="2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203200"/>
            <a:ext cx="8178800" cy="9398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Electron spectra – doubly excited states</a:t>
            </a:r>
            <a:endParaRPr lang="de-AT" sz="4000" dirty="0">
              <a:solidFill>
                <a:srgbClr val="FF0000"/>
              </a:solidFill>
            </a:endParaRPr>
          </a:p>
        </p:txBody>
      </p:sp>
      <p:pic>
        <p:nvPicPr>
          <p:cNvPr id="4" name="Inhaltsplatzhalter 3" descr="ejected electron spectrum elec impat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11600" y="4434395"/>
            <a:ext cx="4628306" cy="3185606"/>
          </a:xfrm>
        </p:spPr>
      </p:pic>
      <p:sp>
        <p:nvSpPr>
          <p:cNvPr id="8" name="Textfeld 7"/>
          <p:cNvSpPr txBox="1"/>
          <p:nvPr/>
        </p:nvSpPr>
        <p:spPr>
          <a:xfrm>
            <a:off x="5470629" y="4661971"/>
            <a:ext cx="3924149" cy="1118253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pPr marL="507995" indent="-507995">
              <a:buFont typeface="+mj-lt"/>
              <a:buAutoNum type="alphaLcParenR"/>
            </a:pPr>
            <a:r>
              <a:rPr lang="en-US" sz="2200" b="1" dirty="0" smtClean="0">
                <a:solidFill>
                  <a:srgbClr val="0000FF"/>
                </a:solidFill>
                <a:latin typeface="+mn-lt"/>
                <a:sym typeface="Wingdings" pitchFamily="2" charset="2"/>
              </a:rPr>
              <a:t>Neutron impact ionization</a:t>
            </a:r>
          </a:p>
          <a:p>
            <a:pPr marL="507995" indent="-507995">
              <a:buFont typeface="+mj-lt"/>
              <a:buAutoNum type="alphaLcParenR"/>
            </a:pPr>
            <a:r>
              <a:rPr lang="en-US" sz="2200" b="1" dirty="0" smtClean="0">
                <a:solidFill>
                  <a:srgbClr val="FF0000"/>
                </a:solidFill>
                <a:latin typeface="+mn-lt"/>
                <a:sym typeface="Wingdings" pitchFamily="2" charset="2"/>
              </a:rPr>
              <a:t>One-photon ionization</a:t>
            </a:r>
          </a:p>
          <a:p>
            <a:pPr marL="507995" indent="-507995">
              <a:buFont typeface="+mj-lt"/>
              <a:buAutoNum type="alphaLcParenR"/>
            </a:pPr>
            <a:r>
              <a:rPr lang="en-US" sz="2200" b="1" dirty="0" smtClean="0">
                <a:solidFill>
                  <a:srgbClr val="0000FF"/>
                </a:solidFill>
                <a:latin typeface="+mn-lt"/>
                <a:sym typeface="Wingdings" pitchFamily="2" charset="2"/>
              </a:rPr>
              <a:t>Electron impact ionization</a:t>
            </a:r>
            <a:endParaRPr lang="de-AT" sz="2200" b="1" dirty="0" smtClean="0">
              <a:solidFill>
                <a:srgbClr val="0000FF"/>
              </a:solidFill>
              <a:latin typeface="+mn-lt"/>
              <a:sym typeface="Wingdings" pitchFamily="2" charset="2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566840" y="6000780"/>
            <a:ext cx="1966707" cy="444567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pPr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Selection rule: 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7514200" y="6081921"/>
          <a:ext cx="1135960" cy="291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0936" name="Formula" r:id="rId5" imgW="613440" imgH="157680" progId="">
                  <p:embed/>
                </p:oleObj>
              </mc:Choice>
              <mc:Fallback>
                <p:oleObj name="Formula" r:id="rId5" imgW="613440" imgH="1576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4200" y="6081921"/>
                        <a:ext cx="1135960" cy="2910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Ellipse 10"/>
          <p:cNvSpPr/>
          <p:nvPr/>
        </p:nvSpPr>
        <p:spPr>
          <a:xfrm>
            <a:off x="2808079" y="6812181"/>
            <a:ext cx="243421" cy="20285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de-AT"/>
          </a:p>
        </p:txBody>
      </p:sp>
      <p:sp>
        <p:nvSpPr>
          <p:cNvPr id="12" name="Ellipse 11"/>
          <p:cNvSpPr/>
          <p:nvPr/>
        </p:nvSpPr>
        <p:spPr>
          <a:xfrm>
            <a:off x="2524091" y="1254091"/>
            <a:ext cx="365130" cy="36513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de-AT"/>
          </a:p>
        </p:txBody>
      </p:sp>
      <p:sp>
        <p:nvSpPr>
          <p:cNvPr id="13" name="Abgerundetes Rechteck 12"/>
          <p:cNvSpPr/>
          <p:nvPr/>
        </p:nvSpPr>
        <p:spPr>
          <a:xfrm>
            <a:off x="6223000" y="5105400"/>
            <a:ext cx="2808301" cy="290284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de-AT"/>
          </a:p>
        </p:txBody>
      </p:sp>
      <p:sp>
        <p:nvSpPr>
          <p:cNvPr id="14" name="Abgerundetes Rechteck 13"/>
          <p:cNvSpPr/>
          <p:nvPr/>
        </p:nvSpPr>
        <p:spPr>
          <a:xfrm>
            <a:off x="5607409" y="6041349"/>
            <a:ext cx="3205030" cy="365130"/>
          </a:xfrm>
          <a:prstGeom prst="round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de-AT"/>
          </a:p>
        </p:txBody>
      </p:sp>
      <p:grpSp>
        <p:nvGrpSpPr>
          <p:cNvPr id="5" name="Group 2"/>
          <p:cNvGrpSpPr/>
          <p:nvPr/>
        </p:nvGrpSpPr>
        <p:grpSpPr>
          <a:xfrm>
            <a:off x="5161140" y="1132382"/>
            <a:ext cx="4668504" cy="3267952"/>
            <a:chOff x="4645026" y="1019143"/>
            <a:chExt cx="4201654" cy="2941157"/>
          </a:xfrm>
        </p:grpSpPr>
        <p:pic>
          <p:nvPicPr>
            <p:cNvPr id="338949" name="Picture 5" descr="C:\Users\ml\Documents\seminar talk - neutron\fano_comp_laser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4645026" y="1019143"/>
              <a:ext cx="4201654" cy="2941157"/>
            </a:xfrm>
            <a:prstGeom prst="rect">
              <a:avLst/>
            </a:prstGeom>
            <a:noFill/>
          </p:spPr>
        </p:pic>
        <p:sp>
          <p:nvSpPr>
            <p:cNvPr id="16" name="Textfeld 15"/>
            <p:cNvSpPr txBox="1"/>
            <p:nvPr/>
          </p:nvSpPr>
          <p:spPr>
            <a:xfrm>
              <a:off x="5010156" y="1274733"/>
              <a:ext cx="474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b="1" dirty="0" smtClean="0">
                  <a:solidFill>
                    <a:schemeClr val="tx2"/>
                  </a:solidFill>
                  <a:latin typeface="+mn-lt"/>
                  <a:sym typeface="Wingdings" pitchFamily="2" charset="2"/>
                </a:rPr>
                <a:t>b)</a:t>
              </a:r>
              <a:endParaRPr lang="de-AT" sz="2000" b="1" dirty="0" smtClean="0">
                <a:solidFill>
                  <a:schemeClr val="tx2"/>
                </a:solidFill>
                <a:latin typeface="+mn-lt"/>
                <a:sym typeface="Wingdings" pitchFamily="2" charset="2"/>
              </a:endParaRP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536161" y="4783680"/>
            <a:ext cx="527410" cy="410369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c)</a:t>
            </a:r>
            <a:endParaRPr lang="de-AT" sz="2000" b="1" dirty="0" smtClean="0">
              <a:solidFill>
                <a:schemeClr val="tx2"/>
              </a:solidFill>
              <a:latin typeface="+mn-lt"/>
              <a:sym typeface="Wingdings" pitchFamily="2" charset="2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003800" y="7003989"/>
            <a:ext cx="5194106" cy="656588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>
              <a:buNone/>
            </a:pPr>
            <a:r>
              <a:rPr lang="en-US" sz="1800" dirty="0">
                <a:latin typeface="+mn-lt"/>
              </a:rPr>
              <a:t>B. A</a:t>
            </a:r>
            <a:r>
              <a:rPr lang="en-US" sz="1800" dirty="0" smtClean="0">
                <a:latin typeface="+mn-lt"/>
              </a:rPr>
              <a:t>. de </a:t>
            </a:r>
            <a:r>
              <a:rPr lang="en-US" sz="1800" dirty="0" err="1" smtClean="0">
                <a:latin typeface="+mn-lt"/>
              </a:rPr>
              <a:t>Harak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i="1" dirty="0" smtClean="0">
                <a:latin typeface="+mn-lt"/>
              </a:rPr>
              <a:t>et al., </a:t>
            </a:r>
            <a:r>
              <a:rPr lang="de-AT" sz="1800" dirty="0" smtClean="0">
                <a:latin typeface="+mn-lt"/>
              </a:rPr>
              <a:t>Phys. Rev. A </a:t>
            </a:r>
            <a:r>
              <a:rPr lang="de-AT" sz="1800" b="1" dirty="0" smtClean="0">
                <a:latin typeface="+mn-lt"/>
              </a:rPr>
              <a:t>74</a:t>
            </a:r>
            <a:r>
              <a:rPr lang="de-AT" sz="1800" dirty="0" smtClean="0">
                <a:latin typeface="+mn-lt"/>
              </a:rPr>
              <a:t>, </a:t>
            </a:r>
            <a:r>
              <a:rPr lang="de-AT" sz="1800" dirty="0">
                <a:latin typeface="+mn-lt"/>
              </a:rPr>
              <a:t>032714 (</a:t>
            </a:r>
            <a:r>
              <a:rPr lang="de-AT" sz="1800" dirty="0" smtClean="0">
                <a:latin typeface="+mn-lt"/>
              </a:rPr>
              <a:t>2006)</a:t>
            </a:r>
            <a:endParaRPr lang="de-AT" sz="1800" b="1" dirty="0" smtClean="0">
              <a:solidFill>
                <a:schemeClr val="tx2"/>
              </a:solidFill>
              <a:latin typeface="+mn-lt"/>
              <a:sym typeface="Wingdings" pitchFamily="2" charset="2"/>
            </a:endParaRPr>
          </a:p>
        </p:txBody>
      </p:sp>
      <p:grpSp>
        <p:nvGrpSpPr>
          <p:cNvPr id="6" name="Group 338943"/>
          <p:cNvGrpSpPr/>
          <p:nvPr/>
        </p:nvGrpSpPr>
        <p:grpSpPr>
          <a:xfrm>
            <a:off x="2360935" y="1786171"/>
            <a:ext cx="2081888" cy="5026010"/>
            <a:chOff x="2124841" y="1607553"/>
            <a:chExt cx="1873699" cy="4523409"/>
          </a:xfrm>
        </p:grpSpPr>
        <p:graphicFrame>
          <p:nvGraphicFramePr>
            <p:cNvPr id="1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9740689"/>
                </p:ext>
              </p:extLst>
            </p:nvPr>
          </p:nvGraphicFramePr>
          <p:xfrm>
            <a:off x="2124841" y="5022877"/>
            <a:ext cx="1023937" cy="414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60937" name="Formula" r:id="rId8" imgW="815400" imgH="330480" progId="">
                    <p:embed/>
                  </p:oleObj>
                </mc:Choice>
                <mc:Fallback>
                  <p:oleObj name="Formula" r:id="rId8" imgW="815400" imgH="330480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24841" y="5022877"/>
                          <a:ext cx="1023937" cy="4143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" name="Group 19"/>
            <p:cNvGrpSpPr/>
            <p:nvPr/>
          </p:nvGrpSpPr>
          <p:grpSpPr>
            <a:xfrm>
              <a:off x="3268280" y="4914697"/>
              <a:ext cx="730260" cy="683660"/>
              <a:chOff x="4827591" y="4671058"/>
              <a:chExt cx="730260" cy="683660"/>
            </a:xfrm>
          </p:grpSpPr>
          <p:sp>
            <p:nvSpPr>
              <p:cNvPr id="21" name="Bogen 20"/>
              <p:cNvSpPr>
                <a:spLocks noChangeAspect="1"/>
              </p:cNvSpPr>
              <p:nvPr/>
            </p:nvSpPr>
            <p:spPr bwMode="auto">
              <a:xfrm>
                <a:off x="4827591" y="4671058"/>
                <a:ext cx="673304" cy="678329"/>
              </a:xfrm>
              <a:prstGeom prst="arc">
                <a:avLst>
                  <a:gd name="adj1" fmla="val 522418"/>
                  <a:gd name="adj2" fmla="val 0"/>
                </a:avLst>
              </a:prstGeom>
              <a:ln w="127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" name="Ellipse 21"/>
              <p:cNvSpPr>
                <a:spLocks noChangeAspect="1"/>
              </p:cNvSpPr>
              <p:nvPr/>
            </p:nvSpPr>
            <p:spPr bwMode="auto">
              <a:xfrm>
                <a:off x="5068334" y="4912144"/>
                <a:ext cx="201695" cy="203200"/>
              </a:xfrm>
              <a:prstGeom prst="ellipse">
                <a:avLst/>
              </a:prstGeom>
              <a:solidFill>
                <a:srgbClr val="C0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3" name="Oval 17"/>
              <p:cNvSpPr>
                <a:spLocks noChangeArrowheads="1"/>
              </p:cNvSpPr>
              <p:nvPr/>
            </p:nvSpPr>
            <p:spPr bwMode="auto">
              <a:xfrm>
                <a:off x="5424377" y="4999675"/>
                <a:ext cx="133474" cy="135965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5265747" y="5218753"/>
                <a:ext cx="133474" cy="135965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cxnSp>
          <p:nvCxnSpPr>
            <p:cNvPr id="28" name="Gerade Verbindung mit Pfeil 17"/>
            <p:cNvCxnSpPr/>
            <p:nvPr/>
          </p:nvCxnSpPr>
          <p:spPr>
            <a:xfrm flipH="1" flipV="1">
              <a:off x="2527272" y="1607553"/>
              <a:ext cx="625312" cy="3307144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17"/>
            <p:cNvCxnSpPr/>
            <p:nvPr/>
          </p:nvCxnSpPr>
          <p:spPr>
            <a:xfrm flipH="1">
              <a:off x="2746352" y="5462392"/>
              <a:ext cx="406232" cy="66857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08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1"/>
          <p:cNvSpPr>
            <a:spLocks noGrp="1" noChangeArrowheads="1"/>
          </p:cNvSpPr>
          <p:nvPr>
            <p:ph type="title"/>
          </p:nvPr>
        </p:nvSpPr>
        <p:spPr>
          <a:xfrm>
            <a:off x="203200" y="1219200"/>
            <a:ext cx="9817100" cy="304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 smtClean="0">
                <a:solidFill>
                  <a:srgbClr val="FF0000"/>
                </a:solidFill>
              </a:rPr>
              <a:t/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What are the (</a:t>
            </a:r>
            <a:r>
              <a:rPr lang="en-US" sz="4000" i="1" dirty="0" smtClean="0">
                <a:solidFill>
                  <a:srgbClr val="FF0000"/>
                </a:solidFill>
              </a:rPr>
              <a:t>my</a:t>
            </a:r>
            <a:r>
              <a:rPr lang="en-US" sz="4000" dirty="0" smtClean="0">
                <a:solidFill>
                  <a:srgbClr val="FF0000"/>
                </a:solidFill>
              </a:rPr>
              <a:t>) Computational Requirements for a Robust and Flexible Numerical Method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6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5600" y="2057400"/>
            <a:ext cx="9398000" cy="5308600"/>
          </a:xfrm>
        </p:spPr>
        <p:txBody>
          <a:bodyPr/>
          <a:lstStyle/>
          <a:p>
            <a:pPr marL="712788" eaLnBrk="1" hangingPunct="1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3600" dirty="0" smtClean="0">
                <a:solidFill>
                  <a:srgbClr val="2501DB"/>
                </a:solidFill>
              </a:rPr>
              <a:t>Basis/ grid</a:t>
            </a:r>
            <a:r>
              <a:rPr lang="en-US" sz="3600" b="1" dirty="0" smtClean="0">
                <a:solidFill>
                  <a:srgbClr val="2501DB"/>
                </a:solidFill>
              </a:rPr>
              <a:t> </a:t>
            </a:r>
            <a:r>
              <a:rPr lang="en-US" sz="3600" b="1" dirty="0">
                <a:solidFill>
                  <a:srgbClr val="2501DB"/>
                </a:solidFill>
              </a:rPr>
              <a:t>– </a:t>
            </a:r>
            <a:r>
              <a:rPr lang="en-US" sz="3600" b="1" dirty="0">
                <a:solidFill>
                  <a:srgbClr val="FF0000"/>
                </a:solidFill>
              </a:rPr>
              <a:t>capability to represent dynamics on small and large </a:t>
            </a:r>
            <a:r>
              <a:rPr lang="en-US" sz="3600" b="1" dirty="0" smtClean="0">
                <a:solidFill>
                  <a:srgbClr val="FF0000"/>
                </a:solidFill>
              </a:rPr>
              <a:t>scale</a:t>
            </a:r>
            <a:endParaRPr lang="en-US" sz="3600" b="1" dirty="0" smtClean="0">
              <a:solidFill>
                <a:srgbClr val="FF0000"/>
              </a:solidFill>
              <a:ea typeface="ヒラギノ明朝 ProN W6" charset="-128"/>
              <a:cs typeface="ヒラギノ明朝 ProN W6" charset="-128"/>
            </a:endParaRPr>
          </a:p>
          <a:p>
            <a:pPr marL="712788" eaLnBrk="1" hangingPunct="1">
              <a:spcBef>
                <a:spcPct val="0"/>
              </a:spcBef>
            </a:pPr>
            <a:endParaRPr lang="en-US" sz="3600" b="1" dirty="0">
              <a:solidFill>
                <a:srgbClr val="FF0000"/>
              </a:solidFill>
              <a:ea typeface="ヒラギノ明朝 ProN W6" charset="-128"/>
              <a:cs typeface="ヒラギノ明朝 ProN W6" charset="-128"/>
            </a:endParaRPr>
          </a:p>
          <a:p>
            <a:pPr marL="712788" eaLnBrk="1" hangingPunct="1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3600" b="1" dirty="0">
                <a:solidFill>
                  <a:srgbClr val="FF0000"/>
                </a:solidFill>
              </a:rPr>
              <a:t>Good Scaling Properties - O(N)</a:t>
            </a:r>
            <a:endParaRPr lang="en-US" sz="3600" b="1" dirty="0">
              <a:solidFill>
                <a:srgbClr val="FF0000"/>
              </a:solidFill>
              <a:ea typeface="ヒラギノ明朝 ProN W6" charset="-128"/>
              <a:cs typeface="ヒラギノ明朝 ProN W6" charset="-128"/>
            </a:endParaRPr>
          </a:p>
          <a:p>
            <a:pPr marL="712788" eaLnBrk="1" hangingPunct="1">
              <a:spcBef>
                <a:spcPct val="0"/>
              </a:spcBef>
            </a:pPr>
            <a:endParaRPr lang="en-US" sz="3600" b="1" dirty="0">
              <a:solidFill>
                <a:srgbClr val="FF0000"/>
              </a:solidFill>
              <a:ea typeface="ヒラギノ明朝 ProN W6" charset="-128"/>
              <a:cs typeface="ヒラギノ明朝 ProN W6" charset="-128"/>
            </a:endParaRPr>
          </a:p>
          <a:p>
            <a:pPr marL="712788" eaLnBrk="1" hangingPunct="1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3600" b="1" dirty="0">
                <a:solidFill>
                  <a:srgbClr val="2501DB"/>
                </a:solidFill>
              </a:rPr>
              <a:t>Matrix elements easily computed</a:t>
            </a:r>
            <a:endParaRPr lang="en-US" sz="3600" b="1" dirty="0">
              <a:solidFill>
                <a:srgbClr val="2501DB"/>
              </a:solidFill>
              <a:ea typeface="ヒラギノ明朝 ProN W6" charset="-128"/>
              <a:cs typeface="ヒラギノ明朝 ProN W6" charset="-128"/>
            </a:endParaRPr>
          </a:p>
          <a:p>
            <a:pPr marL="712788" eaLnBrk="1" hangingPunct="1">
              <a:spcBef>
                <a:spcPct val="0"/>
              </a:spcBef>
            </a:pPr>
            <a:endParaRPr lang="en-US" sz="3600" dirty="0"/>
          </a:p>
          <a:p>
            <a:pPr marL="712788" eaLnBrk="1" hangingPunct="1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3600" b="1" dirty="0">
                <a:solidFill>
                  <a:srgbClr val="2501DB"/>
                </a:solidFill>
              </a:rPr>
              <a:t>Time propagation </a:t>
            </a:r>
            <a:r>
              <a:rPr lang="en-US" sz="3600" b="1" dirty="0">
                <a:solidFill>
                  <a:srgbClr val="FF0000"/>
                </a:solidFill>
              </a:rPr>
              <a:t>stable</a:t>
            </a:r>
            <a:r>
              <a:rPr lang="en-US" sz="3600" b="1" dirty="0">
                <a:solidFill>
                  <a:srgbClr val="2501DB"/>
                </a:solidFill>
              </a:rPr>
              <a:t> and </a:t>
            </a:r>
            <a:r>
              <a:rPr lang="en-US" sz="3600" b="1" dirty="0">
                <a:solidFill>
                  <a:srgbClr val="FF0000"/>
                </a:solidFill>
              </a:rPr>
              <a:t>unitary</a:t>
            </a:r>
            <a:endParaRPr lang="en-US" sz="3600" b="1" dirty="0">
              <a:solidFill>
                <a:srgbClr val="FF0000"/>
              </a:solidFill>
              <a:ea typeface="ヒラギノ明朝 ProN W6" charset="-128"/>
              <a:cs typeface="ヒラギノ明朝 ProN W6" charset="-128"/>
            </a:endParaRPr>
          </a:p>
          <a:p>
            <a:pPr marL="712788" eaLnBrk="1" hangingPunct="1">
              <a:spcBef>
                <a:spcPct val="0"/>
              </a:spcBef>
            </a:pPr>
            <a:endParaRPr lang="en-US" sz="3600" b="1" dirty="0">
              <a:solidFill>
                <a:srgbClr val="FF0000"/>
              </a:solidFill>
              <a:ea typeface="ヒラギノ明朝 ProN W6" charset="-128"/>
              <a:cs typeface="ヒラギノ明朝 ProN W6" charset="-128"/>
            </a:endParaRPr>
          </a:p>
          <a:p>
            <a:pPr marL="712788" eaLnBrk="1" hangingPunct="1"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3600" b="1" dirty="0">
                <a:solidFill>
                  <a:srgbClr val="2501DB"/>
                </a:solidFill>
              </a:rPr>
              <a:t>“Transparent” parallelization </a:t>
            </a:r>
            <a:r>
              <a:rPr lang="en-US" sz="3600" dirty="0"/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203200"/>
            <a:ext cx="8178800" cy="7112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Summary &amp; Outlook</a:t>
            </a:r>
            <a:endParaRPr lang="de-AT" sz="4000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8000" y="1289720"/>
            <a:ext cx="9144000" cy="6200689"/>
          </a:xfrm>
        </p:spPr>
        <p:txBody>
          <a:bodyPr>
            <a:normAutofit fontScale="47500" lnSpcReduction="20000"/>
          </a:bodyPr>
          <a:lstStyle/>
          <a:p>
            <a:r>
              <a:rPr lang="en-US" sz="5091" dirty="0" smtClean="0">
                <a:solidFill>
                  <a:srgbClr val="0000FF"/>
                </a:solidFill>
              </a:rPr>
              <a:t>Neutron-nucleus scattering: true </a:t>
            </a:r>
            <a:r>
              <a:rPr lang="en-US" sz="5091" b="1" dirty="0" smtClean="0">
                <a:solidFill>
                  <a:srgbClr val="0000FF"/>
                </a:solidFill>
              </a:rPr>
              <a:t>many-body</a:t>
            </a:r>
            <a:r>
              <a:rPr lang="en-US" sz="5091" dirty="0" smtClean="0">
                <a:solidFill>
                  <a:srgbClr val="0000FF"/>
                </a:solidFill>
              </a:rPr>
              <a:t> transition</a:t>
            </a:r>
            <a:endParaRPr lang="en-US" sz="5091" dirty="0" smtClean="0">
              <a:solidFill>
                <a:srgbClr val="0000FF"/>
              </a:solidFill>
              <a:sym typeface="Wingdings 3"/>
            </a:endParaRPr>
          </a:p>
          <a:p>
            <a:endParaRPr lang="en-US" sz="2700" dirty="0"/>
          </a:p>
          <a:p>
            <a:r>
              <a:rPr lang="en-US" sz="5091" dirty="0">
                <a:solidFill>
                  <a:srgbClr val="0000FF"/>
                </a:solidFill>
                <a:sym typeface="Wingdings 3"/>
              </a:rPr>
              <a:t>Basic experiment: </a:t>
            </a:r>
            <a:r>
              <a:rPr lang="en-US" sz="5091" b="1" dirty="0">
                <a:solidFill>
                  <a:schemeClr val="tx2"/>
                </a:solidFill>
                <a:sym typeface="Wingdings 3"/>
              </a:rPr>
              <a:t>ratio </a:t>
            </a:r>
            <a:r>
              <a:rPr lang="en-US" sz="5091" b="1" dirty="0" smtClean="0">
                <a:solidFill>
                  <a:schemeClr val="tx2"/>
                </a:solidFill>
                <a:sym typeface="Wingdings 3"/>
              </a:rPr>
              <a:t>SI/DI</a:t>
            </a:r>
          </a:p>
          <a:p>
            <a:endParaRPr lang="en-US" sz="2700" dirty="0" smtClean="0">
              <a:sym typeface="Wingdings 3"/>
            </a:endParaRPr>
          </a:p>
          <a:p>
            <a:r>
              <a:rPr lang="en-US" sz="5091" dirty="0" smtClean="0">
                <a:solidFill>
                  <a:srgbClr val="0000FF"/>
                </a:solidFill>
                <a:sym typeface="Wingdings 3"/>
              </a:rPr>
              <a:t>Access to </a:t>
            </a:r>
            <a:r>
              <a:rPr lang="en-US" sz="5091" b="1" dirty="0" smtClean="0">
                <a:solidFill>
                  <a:schemeClr val="tx2"/>
                </a:solidFill>
                <a:sym typeface="Wingdings 3"/>
              </a:rPr>
              <a:t>doubly excited states </a:t>
            </a:r>
            <a:r>
              <a:rPr lang="en-US" sz="5091" dirty="0" smtClean="0">
                <a:solidFill>
                  <a:srgbClr val="0000FF"/>
                </a:solidFill>
                <a:sym typeface="Wingdings 3"/>
              </a:rPr>
              <a:t>not seen / suppressed in </a:t>
            </a:r>
            <a:br>
              <a:rPr lang="en-US" sz="5091" dirty="0" smtClean="0">
                <a:solidFill>
                  <a:srgbClr val="0000FF"/>
                </a:solidFill>
                <a:sym typeface="Wingdings 3"/>
              </a:rPr>
            </a:br>
            <a:r>
              <a:rPr lang="en-US" sz="5091" dirty="0" smtClean="0">
                <a:solidFill>
                  <a:srgbClr val="0000FF"/>
                </a:solidFill>
                <a:sym typeface="Wingdings 3"/>
              </a:rPr>
              <a:t>photon or electron impact</a:t>
            </a:r>
          </a:p>
          <a:p>
            <a:endParaRPr lang="en-US" sz="2700" dirty="0">
              <a:sym typeface="Wingdings 3"/>
            </a:endParaRPr>
          </a:p>
          <a:p>
            <a:r>
              <a:rPr lang="en-US" sz="5091" dirty="0" smtClean="0">
                <a:solidFill>
                  <a:srgbClr val="0000FF"/>
                </a:solidFill>
                <a:sym typeface="Wingdings 3"/>
              </a:rPr>
              <a:t>Future directions:</a:t>
            </a:r>
          </a:p>
          <a:p>
            <a:pPr lvl="1"/>
            <a:r>
              <a:rPr lang="en-US" sz="4364" dirty="0">
                <a:solidFill>
                  <a:srgbClr val="FF0000"/>
                </a:solidFill>
                <a:sym typeface="Wingdings 3"/>
              </a:rPr>
              <a:t>a</a:t>
            </a:r>
            <a:r>
              <a:rPr lang="en-US" sz="4364" dirty="0" smtClean="0">
                <a:solidFill>
                  <a:srgbClr val="FF0000"/>
                </a:solidFill>
                <a:sym typeface="Wingdings 3"/>
              </a:rPr>
              <a:t>ngular distributions</a:t>
            </a:r>
          </a:p>
          <a:p>
            <a:pPr lvl="1"/>
            <a:r>
              <a:rPr lang="en-US" sz="4364" dirty="0" smtClean="0">
                <a:solidFill>
                  <a:srgbClr val="FF0000"/>
                </a:solidFill>
                <a:sym typeface="Wingdings 3"/>
              </a:rPr>
              <a:t>inelastic neutron-nucleus scattering processes (breakup)</a:t>
            </a:r>
          </a:p>
          <a:p>
            <a:pPr lvl="1"/>
            <a:r>
              <a:rPr lang="en-US" sz="4364" dirty="0" smtClean="0">
                <a:solidFill>
                  <a:srgbClr val="FF0000"/>
                </a:solidFill>
                <a:sym typeface="Wingdings 3"/>
              </a:rPr>
              <a:t>more-electron atoms – molecules</a:t>
            </a:r>
          </a:p>
          <a:p>
            <a:pPr lvl="1"/>
            <a:r>
              <a:rPr lang="en-US" sz="4364" dirty="0">
                <a:solidFill>
                  <a:srgbClr val="FF0000"/>
                </a:solidFill>
                <a:sym typeface="Wingdings 3"/>
              </a:rPr>
              <a:t>find experimentalists</a:t>
            </a:r>
            <a:r>
              <a:rPr lang="en-US" sz="4364" dirty="0" smtClean="0">
                <a:solidFill>
                  <a:srgbClr val="FF0000"/>
                </a:solidFill>
                <a:sym typeface="Wingdings 3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2257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706" name="Rectangle 1"/>
          <p:cNvSpPr>
            <a:spLocks noGrp="1" noChangeArrowheads="1"/>
          </p:cNvSpPr>
          <p:nvPr>
            <p:ph type="title"/>
          </p:nvPr>
        </p:nvSpPr>
        <p:spPr>
          <a:xfrm>
            <a:off x="266700" y="1"/>
            <a:ext cx="9448800" cy="685800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4200" dirty="0">
                <a:solidFill>
                  <a:srgbClr val="FF0000"/>
                </a:solidFill>
              </a:rPr>
              <a:t>    Quantum Interference Effects in   </a:t>
            </a:r>
            <a:r>
              <a:rPr lang="en-US" sz="4200" baseline="32000" dirty="0">
                <a:solidFill>
                  <a:srgbClr val="FF0000"/>
                </a:solidFill>
              </a:rPr>
              <a:t> </a:t>
            </a:r>
            <a:r>
              <a:rPr lang="en-US" sz="4200" dirty="0">
                <a:solidFill>
                  <a:srgbClr val="FF0000"/>
                </a:solidFill>
              </a:rPr>
              <a:t>   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927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2800" y="838201"/>
            <a:ext cx="8382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92708" name="Rectangle 3"/>
          <p:cNvSpPr>
            <a:spLocks/>
          </p:cNvSpPr>
          <p:nvPr/>
        </p:nvSpPr>
        <p:spPr bwMode="auto">
          <a:xfrm>
            <a:off x="127000" y="1371600"/>
            <a:ext cx="9906000" cy="5846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42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   </a:t>
            </a:r>
            <a:r>
              <a:rPr lang="en-US" sz="42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Major Findings</a:t>
            </a: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r>
              <a:rPr lang="en-US" sz="2800" dirty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Perpendicular ionization about factor of three larger than parallel polarization at 50eV photon energy</a:t>
            </a:r>
          </a:p>
          <a:p>
            <a:pPr algn="l"/>
            <a:endParaRPr lang="en-US" sz="2800" dirty="0">
              <a:solidFill>
                <a:srgbClr val="FF7F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r>
              <a:rPr lang="en-US" sz="2800" dirty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When energy gets large enough, effect vanishes</a:t>
            </a:r>
          </a:p>
          <a:p>
            <a:pPr algn="l"/>
            <a:endParaRPr lang="en-US" sz="2800" dirty="0">
              <a:solidFill>
                <a:srgbClr val="FF7F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r>
              <a:rPr lang="en-US" sz="2800" dirty="0">
                <a:solidFill>
                  <a:srgbClr val="FF7F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Double slit-like interference patterns appear in perpendicular polarization - </a:t>
            </a:r>
            <a:r>
              <a:rPr lang="en-US" sz="28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wave packets interference</a:t>
            </a:r>
          </a:p>
          <a:p>
            <a:pPr algn="l">
              <a:buClr>
                <a:srgbClr val="FF0000"/>
              </a:buClr>
              <a:buSzPct val="125000"/>
              <a:buFont typeface="Marker Felt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At</a:t>
            </a:r>
            <a:r>
              <a:rPr lang="en-US" sz="28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low energy “non-classical” behavior seen in diffraction angles</a:t>
            </a:r>
          </a:p>
          <a:p>
            <a:pPr algn="l">
              <a:buClr>
                <a:srgbClr val="FF0000"/>
              </a:buClr>
              <a:buSzPct val="125000"/>
              <a:buFont typeface="Marker Felt" charset="0"/>
              <a:buNone/>
            </a:pPr>
            <a:r>
              <a:rPr lang="en-US" sz="28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At higher energies even second order effects seen but again angle not in  </a:t>
            </a:r>
            <a:r>
              <a:rPr lang="en-US" sz="2800" dirty="0" err="1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ageement</a:t>
            </a:r>
            <a:r>
              <a:rPr lang="en-US" sz="28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with classical </a:t>
            </a:r>
            <a:r>
              <a:rPr lang="en-US" sz="2800" dirty="0" smtClean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result</a:t>
            </a:r>
          </a:p>
          <a:p>
            <a:pPr algn="l">
              <a:buClr>
                <a:srgbClr val="FF0000"/>
              </a:buClr>
              <a:buSzPct val="125000"/>
              <a:buFont typeface="Marker Felt" charset="0"/>
              <a:buNone/>
            </a:pPr>
            <a:endParaRPr lang="en-US" sz="6400" dirty="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sp>
        <p:nvSpPr>
          <p:cNvPr id="1992709" name="Rectangle 4"/>
          <p:cNvSpPr>
            <a:spLocks/>
          </p:cNvSpPr>
          <p:nvPr/>
        </p:nvSpPr>
        <p:spPr bwMode="auto">
          <a:xfrm>
            <a:off x="508000" y="6817150"/>
            <a:ext cx="9220200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Interference path </a:t>
            </a:r>
            <a:r>
              <a:rPr lang="en-US" sz="3600" dirty="0" err="1">
                <a:solidFill>
                  <a:srgbClr val="00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vs</a:t>
            </a:r>
            <a:r>
              <a:rPr lang="en-US" sz="3600" dirty="0">
                <a:solidFill>
                  <a:srgbClr val="00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R Critical Factor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730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" y="360363"/>
            <a:ext cx="9321800" cy="1282700"/>
          </a:xfrm>
        </p:spPr>
        <p:txBody>
          <a:bodyPr anchor="t"/>
          <a:lstStyle/>
          <a:p>
            <a:pPr eaLnBrk="1" hangingPunct="1"/>
            <a:r>
              <a:rPr lang="en-US" sz="4200">
                <a:solidFill>
                  <a:srgbClr val="FF0000"/>
                </a:solidFill>
              </a:rPr>
              <a:t>    Quantum Interference Effects in   </a:t>
            </a:r>
            <a:r>
              <a:rPr lang="en-US" sz="4200" baseline="32000">
                <a:solidFill>
                  <a:srgbClr val="FF0000"/>
                </a:solidFill>
              </a:rPr>
              <a:t> </a:t>
            </a:r>
            <a:r>
              <a:rPr lang="en-US" sz="4200">
                <a:solidFill>
                  <a:srgbClr val="FF0000"/>
                </a:solidFill>
              </a:rPr>
              <a:t>   </a:t>
            </a:r>
            <a:r>
              <a:rPr lang="en-US" sz="3600">
                <a:solidFill>
                  <a:srgbClr val="FF0000"/>
                </a:solidFill>
              </a:rPr>
              <a:t/>
            </a:r>
            <a:br>
              <a:rPr lang="en-US" sz="3600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/>
            </a:r>
            <a:br>
              <a:rPr lang="en-US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1993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9138" y="969963"/>
            <a:ext cx="838200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93732" name="Rectangle 3"/>
          <p:cNvSpPr>
            <a:spLocks/>
          </p:cNvSpPr>
          <p:nvPr/>
        </p:nvSpPr>
        <p:spPr bwMode="auto">
          <a:xfrm>
            <a:off x="508000" y="5922963"/>
            <a:ext cx="36703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180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   </a:t>
            </a:r>
            <a:r>
              <a:rPr lang="en-US" sz="2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Final Probability Density</a:t>
            </a:r>
            <a:r>
              <a:rPr lang="en-US" sz="18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  <a:endParaRPr lang="en-US" sz="640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pic>
        <p:nvPicPr>
          <p:cNvPr id="199373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1738313"/>
            <a:ext cx="9664700" cy="4141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93734" name="Rectangle 5"/>
          <p:cNvSpPr>
            <a:spLocks/>
          </p:cNvSpPr>
          <p:nvPr/>
        </p:nvSpPr>
        <p:spPr bwMode="auto">
          <a:xfrm>
            <a:off x="5346700" y="5681663"/>
            <a:ext cx="45466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420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   </a:t>
            </a:r>
            <a:r>
              <a:rPr lang="en-US" sz="2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Final Momentum Distribution</a:t>
            </a:r>
            <a:endParaRPr lang="en-US" sz="640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sp>
        <p:nvSpPr>
          <p:cNvPr id="1993735" name="Rectangle 6"/>
          <p:cNvSpPr>
            <a:spLocks/>
          </p:cNvSpPr>
          <p:nvPr/>
        </p:nvSpPr>
        <p:spPr bwMode="auto">
          <a:xfrm>
            <a:off x="2006600" y="6443663"/>
            <a:ext cx="6096000" cy="107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420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   </a:t>
            </a:r>
            <a:r>
              <a:rPr lang="en-US" sz="240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Radiation at 45 Degrees to R (x-axis)</a:t>
            </a:r>
          </a:p>
          <a:p>
            <a:r>
              <a:rPr lang="en-US" sz="240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Light polarized in xy plane  </a:t>
            </a:r>
            <a:endParaRPr lang="en-US" sz="640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sp>
        <p:nvSpPr>
          <p:cNvPr id="1993736" name="Rectangle 7"/>
          <p:cNvSpPr>
            <a:spLocks/>
          </p:cNvSpPr>
          <p:nvPr/>
        </p:nvSpPr>
        <p:spPr bwMode="auto">
          <a:xfrm>
            <a:off x="8448675" y="6483350"/>
            <a:ext cx="15748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400">
                <a:solidFill>
                  <a:srgbClr val="7F007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50ev</a:t>
            </a:r>
          </a:p>
          <a:p>
            <a:r>
              <a:rPr lang="en-US" sz="2400">
                <a:solidFill>
                  <a:srgbClr val="7F007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500as</a:t>
            </a:r>
            <a:r>
              <a:rPr lang="en-US" sz="1800">
                <a:solidFill>
                  <a:srgbClr val="7F007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</a:p>
          <a:p>
            <a:r>
              <a:rPr lang="en-US" sz="1800">
                <a:solidFill>
                  <a:schemeClr val="tx1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754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" y="360363"/>
            <a:ext cx="9779000" cy="1282700"/>
          </a:xfrm>
        </p:spPr>
        <p:txBody>
          <a:bodyPr anchor="t"/>
          <a:lstStyle/>
          <a:p>
            <a:pPr eaLnBrk="1" hangingPunct="1"/>
            <a:r>
              <a:rPr lang="en-US" sz="4200">
                <a:solidFill>
                  <a:srgbClr val="FF0000"/>
                </a:solidFill>
              </a:rPr>
              <a:t>    Quantum Interference Effects in   </a:t>
            </a:r>
            <a:r>
              <a:rPr lang="en-US" sz="4200" baseline="32000">
                <a:solidFill>
                  <a:srgbClr val="FF0000"/>
                </a:solidFill>
              </a:rPr>
              <a:t> </a:t>
            </a:r>
            <a:r>
              <a:rPr lang="en-US" sz="4200">
                <a:solidFill>
                  <a:srgbClr val="FF0000"/>
                </a:solidFill>
              </a:rPr>
              <a:t>   </a:t>
            </a:r>
            <a:r>
              <a:rPr lang="en-US" sz="3600">
                <a:solidFill>
                  <a:srgbClr val="FF0000"/>
                </a:solidFill>
              </a:rPr>
              <a:t/>
            </a:r>
            <a:br>
              <a:rPr lang="en-US" sz="3600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/>
            </a:r>
            <a:br>
              <a:rPr lang="en-US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19947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0438" y="957263"/>
            <a:ext cx="838200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947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8" y="2112963"/>
            <a:ext cx="9728200" cy="432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94757" name="Rectangle 4"/>
          <p:cNvSpPr>
            <a:spLocks/>
          </p:cNvSpPr>
          <p:nvPr/>
        </p:nvSpPr>
        <p:spPr bwMode="auto">
          <a:xfrm>
            <a:off x="203200" y="6735763"/>
            <a:ext cx="9601200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 sz="42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   </a:t>
            </a:r>
            <a:r>
              <a:rPr lang="en-US" sz="2400" dirty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Final Probability density for incident radiation at 90 degrees to R</a:t>
            </a:r>
            <a:endParaRPr lang="en-US" sz="6400" dirty="0">
              <a:solidFill>
                <a:srgbClr val="FF0000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  <p:sp>
        <p:nvSpPr>
          <p:cNvPr id="1994758" name="Rectangle 5"/>
          <p:cNvSpPr>
            <a:spLocks/>
          </p:cNvSpPr>
          <p:nvPr/>
        </p:nvSpPr>
        <p:spPr bwMode="auto">
          <a:xfrm>
            <a:off x="1055688" y="1695450"/>
            <a:ext cx="31623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40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Photon energy =350eV</a:t>
            </a:r>
          </a:p>
        </p:txBody>
      </p:sp>
      <p:sp>
        <p:nvSpPr>
          <p:cNvPr id="1994759" name="Rectangle 6"/>
          <p:cNvSpPr>
            <a:spLocks/>
          </p:cNvSpPr>
          <p:nvPr/>
        </p:nvSpPr>
        <p:spPr bwMode="auto">
          <a:xfrm>
            <a:off x="5818188" y="1695450"/>
            <a:ext cx="31623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40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Photon energy =630eV</a:t>
            </a:r>
          </a:p>
        </p:txBody>
      </p:sp>
      <p:sp>
        <p:nvSpPr>
          <p:cNvPr id="1994760" name="Rectangle 7"/>
          <p:cNvSpPr>
            <a:spLocks/>
          </p:cNvSpPr>
          <p:nvPr/>
        </p:nvSpPr>
        <p:spPr bwMode="auto">
          <a:xfrm>
            <a:off x="1274763" y="6464300"/>
            <a:ext cx="3309937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Classical double slit distribution</a:t>
            </a:r>
          </a:p>
        </p:txBody>
      </p:sp>
      <p:sp>
        <p:nvSpPr>
          <p:cNvPr id="1994761" name="Rectangle 8"/>
          <p:cNvSpPr>
            <a:spLocks/>
          </p:cNvSpPr>
          <p:nvPr/>
        </p:nvSpPr>
        <p:spPr bwMode="auto">
          <a:xfrm>
            <a:off x="6297613" y="6464300"/>
            <a:ext cx="2687637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Non classical distribution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778" name="Rectangle 1"/>
          <p:cNvSpPr>
            <a:spLocks noGrp="1" noChangeArrowheads="1"/>
          </p:cNvSpPr>
          <p:nvPr>
            <p:ph type="title"/>
          </p:nvPr>
        </p:nvSpPr>
        <p:spPr>
          <a:xfrm>
            <a:off x="279400" y="152400"/>
            <a:ext cx="9525000" cy="4114800"/>
          </a:xfrm>
        </p:spPr>
        <p:txBody>
          <a:bodyPr anchor="t"/>
          <a:lstStyle/>
          <a:p>
            <a:pPr eaLnBrk="1" hangingPunct="1">
              <a:buClr>
                <a:srgbClr val="FF0000"/>
              </a:buClr>
              <a:buSzPct val="125000"/>
              <a:buFontTx/>
              <a:buChar char="•"/>
            </a:pPr>
            <a:r>
              <a:rPr lang="en-US" sz="4200" dirty="0">
                <a:solidFill>
                  <a:srgbClr val="FF0000"/>
                </a:solidFill>
              </a:rPr>
              <a:t>  Essential </a:t>
            </a:r>
            <a:r>
              <a:rPr lang="en-US" sz="4200" dirty="0" smtClean="0">
                <a:solidFill>
                  <a:srgbClr val="FF0000"/>
                </a:solidFill>
              </a:rPr>
              <a:t>Collaborators</a:t>
            </a:r>
            <a:r>
              <a:rPr lang="en-US" sz="4200" dirty="0">
                <a:solidFill>
                  <a:srgbClr val="FF0000"/>
                </a:solidFill>
              </a:rPr>
              <a:t/>
            </a:r>
            <a:br>
              <a:rPr lang="en-US" sz="4200" dirty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Johannes </a:t>
            </a:r>
            <a:r>
              <a:rPr lang="en-US" sz="2800" dirty="0">
                <a:solidFill>
                  <a:srgbClr val="0000FF"/>
                </a:solidFill>
              </a:rPr>
              <a:t>Feist, Stefan </a:t>
            </a:r>
            <a:r>
              <a:rPr lang="en-US" sz="2800" dirty="0" err="1">
                <a:solidFill>
                  <a:srgbClr val="0000FF"/>
                </a:solidFill>
              </a:rPr>
              <a:t>Nagele</a:t>
            </a:r>
            <a:r>
              <a:rPr lang="en-US" sz="2800" dirty="0">
                <a:solidFill>
                  <a:srgbClr val="0000FF"/>
                </a:solidFill>
              </a:rPr>
              <a:t>, Renate </a:t>
            </a:r>
            <a:r>
              <a:rPr lang="en-US" sz="2800" dirty="0" err="1">
                <a:solidFill>
                  <a:srgbClr val="0000FF"/>
                </a:solidFill>
              </a:rPr>
              <a:t>Pazourek</a:t>
            </a:r>
            <a:r>
              <a:rPr lang="en-US" sz="2800" dirty="0">
                <a:solidFill>
                  <a:srgbClr val="0000FF"/>
                </a:solidFill>
              </a:rPr>
              <a:t>, Andreas </a:t>
            </a:r>
            <a:r>
              <a:rPr lang="en-US" sz="2800" dirty="0" err="1">
                <a:solidFill>
                  <a:srgbClr val="0000FF"/>
                </a:solidFill>
              </a:rPr>
              <a:t>Kaltenback</a:t>
            </a:r>
            <a:r>
              <a:rPr lang="en-US" sz="2800" dirty="0">
                <a:solidFill>
                  <a:srgbClr val="0000FF"/>
                </a:solidFill>
              </a:rPr>
              <a:t> and Joachim </a:t>
            </a:r>
            <a:r>
              <a:rPr lang="en-US" sz="2800" dirty="0" err="1">
                <a:solidFill>
                  <a:srgbClr val="0000FF"/>
                </a:solidFill>
              </a:rPr>
              <a:t>Burgdoerfer</a:t>
            </a:r>
            <a:r>
              <a:rPr lang="en-US" sz="2800" dirty="0">
                <a:solidFill>
                  <a:srgbClr val="0000FF"/>
                </a:solidFill>
              </a:rPr>
              <a:t> - </a:t>
            </a:r>
            <a:r>
              <a:rPr lang="en-US" sz="2800" dirty="0">
                <a:solidFill>
                  <a:srgbClr val="FF0000"/>
                </a:solidFill>
              </a:rPr>
              <a:t>Technical University of Vienna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Klaus </a:t>
            </a:r>
            <a:r>
              <a:rPr lang="en-US" sz="2800" dirty="0" err="1">
                <a:solidFill>
                  <a:srgbClr val="0000FF"/>
                </a:solidFill>
              </a:rPr>
              <a:t>Bartschat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Xiaoxu</a:t>
            </a:r>
            <a:r>
              <a:rPr lang="en-US" sz="2800" dirty="0">
                <a:solidFill>
                  <a:srgbClr val="0000FF"/>
                </a:solidFill>
              </a:rPr>
              <a:t> Guan and Oleg </a:t>
            </a:r>
            <a:r>
              <a:rPr lang="en-US" sz="2800" dirty="0" err="1">
                <a:solidFill>
                  <a:srgbClr val="0000FF"/>
                </a:solidFill>
              </a:rPr>
              <a:t>Zatsarinny</a:t>
            </a:r>
            <a:r>
              <a:rPr lang="en-US" sz="2800" dirty="0">
                <a:solidFill>
                  <a:srgbClr val="0000FF"/>
                </a:solidFill>
              </a:rPr>
              <a:t> - </a:t>
            </a:r>
            <a:r>
              <a:rPr lang="en-US" sz="2800" dirty="0">
                <a:solidFill>
                  <a:srgbClr val="FF0000"/>
                </a:solidFill>
              </a:rPr>
              <a:t>Drake </a:t>
            </a:r>
            <a:r>
              <a:rPr lang="en-US" sz="2800" dirty="0" smtClean="0">
                <a:solidFill>
                  <a:srgbClr val="FF0000"/>
                </a:solidFill>
              </a:rPr>
              <a:t>University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Lee </a:t>
            </a:r>
            <a:r>
              <a:rPr lang="en-US" sz="2800" dirty="0">
                <a:solidFill>
                  <a:srgbClr val="0000FF"/>
                </a:solidFill>
              </a:rPr>
              <a:t>Collins - </a:t>
            </a:r>
            <a:r>
              <a:rPr lang="en-US" sz="2800" dirty="0">
                <a:solidFill>
                  <a:srgbClr val="FF0000"/>
                </a:solidFill>
              </a:rPr>
              <a:t>Los Alamos National Laboratory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 err="1" smtClean="0">
                <a:solidFill>
                  <a:srgbClr val="0000FF"/>
                </a:solidFill>
              </a:rPr>
              <a:t>Suxing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Hu - </a:t>
            </a:r>
            <a:r>
              <a:rPr lang="en-US" sz="2800" dirty="0">
                <a:solidFill>
                  <a:srgbClr val="FF0000"/>
                </a:solidFill>
              </a:rPr>
              <a:t>Rochester Laser Energetics Laboratory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Cliff </a:t>
            </a:r>
            <a:r>
              <a:rPr lang="en-US" sz="2800" dirty="0">
                <a:solidFill>
                  <a:srgbClr val="0000FF"/>
                </a:solidFill>
              </a:rPr>
              <a:t>Noble -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Daresbury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Laboratory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NSF XSEDE and  </a:t>
            </a:r>
            <a:r>
              <a:rPr lang="en-US" sz="2800" dirty="0">
                <a:solidFill>
                  <a:srgbClr val="0000FF"/>
                </a:solidFill>
              </a:rPr>
              <a:t>computing facilities</a:t>
            </a:r>
            <a:r>
              <a:rPr lang="en-US" sz="2800" dirty="0">
                <a:solidFill>
                  <a:srgbClr val="00FF00"/>
                </a:solidFill>
              </a:rPr>
              <a:t> </a:t>
            </a:r>
            <a:r>
              <a:rPr lang="en-US" sz="2800" dirty="0" smtClean="0">
                <a:solidFill>
                  <a:srgbClr val="00FF00"/>
                </a:solidFill>
              </a:rPr>
              <a:t>TACC</a:t>
            </a:r>
            <a:r>
              <a:rPr lang="en-US" sz="2800" dirty="0">
                <a:solidFill>
                  <a:srgbClr val="00FF00"/>
                </a:solidFill>
              </a:rPr>
              <a:t> </a:t>
            </a:r>
            <a:r>
              <a:rPr lang="en-US" sz="2800" dirty="0" smtClean="0">
                <a:solidFill>
                  <a:srgbClr val="00FF00"/>
                </a:solidFill>
              </a:rPr>
              <a:t>(</a:t>
            </a:r>
            <a:r>
              <a:rPr lang="en-US" sz="2800" dirty="0" smtClean="0">
                <a:solidFill>
                  <a:srgbClr val="FF0000"/>
                </a:solidFill>
              </a:rPr>
              <a:t>Ranger/Stampede</a:t>
            </a:r>
            <a:r>
              <a:rPr lang="en-US" sz="2800" dirty="0" smtClean="0">
                <a:solidFill>
                  <a:srgbClr val="00FF00"/>
                </a:solidFill>
              </a:rPr>
              <a:t>), NICS(</a:t>
            </a:r>
            <a:r>
              <a:rPr lang="en-US" sz="2800" dirty="0" smtClean="0">
                <a:solidFill>
                  <a:srgbClr val="FF0000"/>
                </a:solidFill>
              </a:rPr>
              <a:t>Kraken</a:t>
            </a:r>
            <a:r>
              <a:rPr lang="en-US" sz="2800" dirty="0" smtClean="0">
                <a:solidFill>
                  <a:srgbClr val="00FF00"/>
                </a:solidFill>
              </a:rPr>
              <a:t>), SDSC(</a:t>
            </a:r>
            <a:r>
              <a:rPr lang="en-US" sz="2800" dirty="0" smtClean="0">
                <a:solidFill>
                  <a:srgbClr val="FF0000"/>
                </a:solidFill>
              </a:rPr>
              <a:t>Gordon</a:t>
            </a:r>
            <a:r>
              <a:rPr lang="en-US" sz="2800" dirty="0" smtClean="0">
                <a:solidFill>
                  <a:srgbClr val="00FF00"/>
                </a:solidFill>
              </a:rPr>
              <a:t>) </a:t>
            </a:r>
            <a:r>
              <a:rPr lang="en-US" sz="2800" dirty="0">
                <a:solidFill>
                  <a:srgbClr val="00FF00"/>
                </a:solidFill>
              </a:rPr>
              <a:t>and </a:t>
            </a:r>
            <a:r>
              <a:rPr lang="en-US" sz="2800" dirty="0" smtClean="0">
                <a:solidFill>
                  <a:srgbClr val="00FF00"/>
                </a:solidFill>
              </a:rPr>
              <a:t>LANL Institutional Computing(</a:t>
            </a:r>
            <a:r>
              <a:rPr lang="en-US" sz="2800" dirty="0" smtClean="0">
                <a:solidFill>
                  <a:srgbClr val="FF0000"/>
                </a:solidFill>
              </a:rPr>
              <a:t>Coyote</a:t>
            </a:r>
            <a:r>
              <a:rPr lang="en-US" sz="2800" dirty="0">
                <a:solidFill>
                  <a:srgbClr val="00FF00"/>
                </a:solidFill>
              </a:rPr>
              <a:t>)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    </a:t>
            </a:r>
            <a:r>
              <a:rPr lang="en-US" sz="2800" baseline="320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200" y="203200"/>
            <a:ext cx="8991600" cy="863600"/>
          </a:xfrm>
        </p:spPr>
        <p:txBody>
          <a:bodyPr/>
          <a:lstStyle/>
          <a:p>
            <a:pPr lvl="0">
              <a:defRPr/>
            </a:pPr>
            <a:r>
              <a:rPr lang="en-US" sz="4800" dirty="0" smtClean="0">
                <a:solidFill>
                  <a:srgbClr val="FF0000"/>
                </a:solidFill>
              </a:rPr>
              <a:t>Acknowledgements &amp; collaborators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" name="Picture 2" descr="D:\Eigene Dateien\work\Conferences-Talks\2008-05-27..31 DAMOP 2008\seq-di-talk\plots\LocationWorl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8046"/>
            <a:ext cx="10160000" cy="5170221"/>
          </a:xfrm>
          <a:prstGeom prst="rect">
            <a:avLst/>
          </a:prstGeom>
          <a:noFill/>
        </p:spPr>
      </p:pic>
      <p:pic>
        <p:nvPicPr>
          <p:cNvPr id="5" name="Picture 3" descr="D:\Eigene Dateien\work\Conferences-Talks\2007-05-20..25 DPG Attosecond School Bad Honnef\christoph\ishikaw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5601" y="3728861"/>
            <a:ext cx="728430" cy="972174"/>
          </a:xfrm>
          <a:prstGeom prst="rect">
            <a:avLst/>
          </a:prstGeom>
          <a:noFill/>
        </p:spPr>
      </p:pic>
      <p:pic>
        <p:nvPicPr>
          <p:cNvPr id="6" name="Picture 4" descr="D:\Eigene Dateien\work\Conferences-Talks\2007-05-20..25 DPG Attosecond School Bad Honnef\christoph\SCHNEIDER_B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6941" y="3526010"/>
            <a:ext cx="681321" cy="910149"/>
          </a:xfrm>
          <a:prstGeom prst="rect">
            <a:avLst/>
          </a:prstGeom>
          <a:noFill/>
        </p:spPr>
      </p:pic>
      <p:pic>
        <p:nvPicPr>
          <p:cNvPr id="7" name="Picture 6" descr="D:\Eigene Dateien\work\Conferences-Talks\2008-05-27..31 DAMOP 2008\seq-di-talk\plots\people\emil.jpg"/>
          <p:cNvPicPr>
            <a:picLocks noChangeAspect="1" noChangeArrowheads="1"/>
          </p:cNvPicPr>
          <p:nvPr/>
        </p:nvPicPr>
        <p:blipFill>
          <a:blip r:embed="rId6" cstate="print"/>
          <a:srcRect b="10371"/>
          <a:stretch>
            <a:fillRect/>
          </a:stretch>
        </p:blipFill>
        <p:spPr bwMode="auto">
          <a:xfrm>
            <a:off x="5445131" y="1578650"/>
            <a:ext cx="779159" cy="954407"/>
          </a:xfrm>
          <a:prstGeom prst="rect">
            <a:avLst/>
          </a:prstGeom>
          <a:noFill/>
        </p:spPr>
      </p:pic>
      <p:pic>
        <p:nvPicPr>
          <p:cNvPr id="8" name="Picture 7" descr="D:\Eigene Dateien\work\Conferences-Talks\2008-05-27..31 DAMOP 2008\seq-di-talk\plots\people\Joachim.jpg"/>
          <p:cNvPicPr>
            <a:picLocks noChangeAspect="1" noChangeArrowheads="1"/>
          </p:cNvPicPr>
          <p:nvPr/>
        </p:nvPicPr>
        <p:blipFill>
          <a:blip r:embed="rId7" cstate="print"/>
          <a:srcRect b="10371"/>
          <a:stretch>
            <a:fillRect/>
          </a:stretch>
        </p:blipFill>
        <p:spPr bwMode="auto">
          <a:xfrm>
            <a:off x="4309170" y="1578650"/>
            <a:ext cx="794891" cy="973680"/>
          </a:xfrm>
          <a:prstGeom prst="rect">
            <a:avLst/>
          </a:prstGeom>
          <a:noFill/>
        </p:spPr>
      </p:pic>
      <p:pic>
        <p:nvPicPr>
          <p:cNvPr id="10" name="Picture 9" descr="D:\Eigene Dateien\work\Conferences-Talks\2008-05-27..31 DAMOP 2008\seq-di-talk\plots\people\renate.jpg"/>
          <p:cNvPicPr>
            <a:picLocks noChangeAspect="1" noChangeArrowheads="1"/>
          </p:cNvPicPr>
          <p:nvPr/>
        </p:nvPicPr>
        <p:blipFill>
          <a:blip r:embed="rId8" cstate="print"/>
          <a:srcRect b="14404"/>
          <a:stretch>
            <a:fillRect/>
          </a:stretch>
        </p:blipFill>
        <p:spPr bwMode="auto">
          <a:xfrm>
            <a:off x="5363990" y="3201450"/>
            <a:ext cx="795948" cy="933109"/>
          </a:xfrm>
          <a:prstGeom prst="rect">
            <a:avLst/>
          </a:prstGeom>
          <a:noFill/>
        </p:spPr>
      </p:pic>
      <p:cxnSp>
        <p:nvCxnSpPr>
          <p:cNvPr id="11" name="Form 10"/>
          <p:cNvCxnSpPr/>
          <p:nvPr/>
        </p:nvCxnSpPr>
        <p:spPr>
          <a:xfrm rot="5400000" flipH="1" flipV="1">
            <a:off x="4795611" y="2835918"/>
            <a:ext cx="283990" cy="447076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krümmte Verbindung 14"/>
          <p:cNvCxnSpPr>
            <a:stCxn id="10" idx="0"/>
          </p:cNvCxnSpPr>
          <p:nvPr/>
        </p:nvCxnSpPr>
        <p:spPr>
          <a:xfrm rot="16200000" flipV="1">
            <a:off x="5339845" y="2779330"/>
            <a:ext cx="283990" cy="560252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Form 12"/>
          <p:cNvCxnSpPr>
            <a:stCxn id="7" idx="2"/>
          </p:cNvCxnSpPr>
          <p:nvPr/>
        </p:nvCxnSpPr>
        <p:spPr>
          <a:xfrm rot="5400000">
            <a:off x="5326008" y="2408759"/>
            <a:ext cx="384406" cy="633000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Form 13"/>
          <p:cNvCxnSpPr>
            <a:stCxn id="8" idx="2"/>
          </p:cNvCxnSpPr>
          <p:nvPr/>
        </p:nvCxnSpPr>
        <p:spPr>
          <a:xfrm rot="16200000" flipH="1">
            <a:off x="4751314" y="2507632"/>
            <a:ext cx="365130" cy="454524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krümmte Verbindung 14"/>
          <p:cNvCxnSpPr>
            <a:stCxn id="6" idx="0"/>
          </p:cNvCxnSpPr>
          <p:nvPr/>
        </p:nvCxnSpPr>
        <p:spPr>
          <a:xfrm rot="16200000" flipV="1">
            <a:off x="2775563" y="3233971"/>
            <a:ext cx="365130" cy="21895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krümmte Verbindung 14"/>
          <p:cNvCxnSpPr>
            <a:stCxn id="5" idx="0"/>
          </p:cNvCxnSpPr>
          <p:nvPr/>
        </p:nvCxnSpPr>
        <p:spPr>
          <a:xfrm rot="16200000" flipV="1">
            <a:off x="8406284" y="3445328"/>
            <a:ext cx="365130" cy="20193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krümmte Verbindung 14"/>
          <p:cNvCxnSpPr/>
          <p:nvPr/>
        </p:nvCxnSpPr>
        <p:spPr>
          <a:xfrm rot="5400000" flipH="1" flipV="1">
            <a:off x="1558461" y="3534061"/>
            <a:ext cx="567980" cy="22732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0" descr="D:\Eigene Dateien\work\Conferences-Talks\2008-05-27..31 DAMOP 2008\seq-di-talk\plots\people\le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06990" y="3891140"/>
            <a:ext cx="771257" cy="912653"/>
          </a:xfrm>
          <a:prstGeom prst="rect">
            <a:avLst/>
          </a:prstGeom>
          <a:noFill/>
        </p:spPr>
      </p:pic>
      <p:sp>
        <p:nvSpPr>
          <p:cNvPr id="20" name="Textfeld 19"/>
          <p:cNvSpPr txBox="1"/>
          <p:nvPr/>
        </p:nvSpPr>
        <p:spPr>
          <a:xfrm>
            <a:off x="1067704" y="4841882"/>
            <a:ext cx="1392903" cy="410369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AT" sz="2000" dirty="0" smtClean="0">
                <a:solidFill>
                  <a:srgbClr val="000000"/>
                </a:solidFill>
                <a:latin typeface="Calibri"/>
              </a:rPr>
              <a:t>L. A. Collins</a:t>
            </a:r>
            <a:endParaRPr lang="de-AT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301856" y="4445004"/>
            <a:ext cx="2063764" cy="410369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AT" sz="2000" dirty="0" smtClean="0">
                <a:solidFill>
                  <a:srgbClr val="000000"/>
                </a:solidFill>
                <a:latin typeface="Calibri"/>
              </a:rPr>
              <a:t>B. I. Schneider</a:t>
            </a:r>
            <a:endParaRPr lang="de-AT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809992" y="1190607"/>
            <a:ext cx="1535392" cy="410369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AT" sz="2000" dirty="0" smtClean="0">
                <a:solidFill>
                  <a:srgbClr val="000000"/>
                </a:solidFill>
                <a:latin typeface="Calibri"/>
              </a:rPr>
              <a:t>J. Burgdörfer</a:t>
            </a:r>
            <a:endParaRPr lang="de-AT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318127" y="1190607"/>
            <a:ext cx="1262526" cy="410369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AT" sz="2000" dirty="0" smtClean="0">
                <a:solidFill>
                  <a:srgbClr val="000000"/>
                </a:solidFill>
                <a:latin typeface="Calibri"/>
              </a:rPr>
              <a:t>E. Persson</a:t>
            </a:r>
            <a:endParaRPr lang="de-AT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036602" y="4180413"/>
            <a:ext cx="1413849" cy="410369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AT" sz="2000" dirty="0" smtClean="0">
                <a:solidFill>
                  <a:srgbClr val="000000"/>
                </a:solidFill>
                <a:latin typeface="Calibri"/>
              </a:rPr>
              <a:t>R. Pazourek</a:t>
            </a:r>
            <a:endParaRPr lang="de-AT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016547" y="4683131"/>
            <a:ext cx="1356339" cy="410367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AT" sz="2000" dirty="0" smtClean="0">
                <a:solidFill>
                  <a:srgbClr val="000000"/>
                </a:solidFill>
                <a:latin typeface="Calibri"/>
              </a:rPr>
              <a:t>K. </a:t>
            </a:r>
            <a:r>
              <a:rPr lang="de-AT" sz="2000" dirty="0" err="1" smtClean="0">
                <a:solidFill>
                  <a:srgbClr val="000000"/>
                </a:solidFill>
                <a:latin typeface="Calibri"/>
              </a:rPr>
              <a:t>Ishikawa</a:t>
            </a:r>
            <a:endParaRPr lang="de-AT" sz="20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98822" y="1225267"/>
            <a:ext cx="1248833" cy="751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8458" y="5623146"/>
            <a:ext cx="1111250" cy="119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feld 29"/>
          <p:cNvSpPr txBox="1"/>
          <p:nvPr/>
        </p:nvSpPr>
        <p:spPr>
          <a:xfrm>
            <a:off x="1078370" y="6145466"/>
            <a:ext cx="2394534" cy="410367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 err="1" smtClean="0">
                <a:solidFill>
                  <a:srgbClr val="000000"/>
                </a:solidFill>
                <a:latin typeface="Calibri"/>
              </a:rPr>
              <a:t>grant</a:t>
            </a:r>
            <a:r>
              <a:rPr lang="de-DE" sz="2000" b="1" dirty="0" smtClean="0">
                <a:solidFill>
                  <a:srgbClr val="000000"/>
                </a:solidFill>
                <a:latin typeface="Calibri"/>
              </a:rPr>
              <a:t> TG-PHY090031</a:t>
            </a:r>
            <a:endParaRPr lang="de-AT" sz="20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5937298" y="7006167"/>
            <a:ext cx="4170149" cy="613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AT" sz="2000" dirty="0">
              <a:solidFill>
                <a:prstClr val="white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060529" y="7113444"/>
            <a:ext cx="2343091" cy="410369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dirty="0" smtClean="0">
                <a:solidFill>
                  <a:srgbClr val="000000"/>
                </a:solidFill>
                <a:latin typeface="Calibri"/>
              </a:rPr>
              <a:t>FWF Austria, SFB-16</a:t>
            </a:r>
            <a:endParaRPr lang="de-AT" sz="2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" name="Picture 1" descr="adlisbruecken"/>
          <p:cNvPicPr>
            <a:picLocks noChangeAspect="1" noChangeArrowheads="1"/>
          </p:cNvPicPr>
          <p:nvPr/>
        </p:nvPicPr>
        <p:blipFill>
          <a:blip r:embed="rId12" cstate="print"/>
          <a:srcRect l="3334" r="3334"/>
          <a:stretch>
            <a:fillRect/>
          </a:stretch>
        </p:blipFill>
        <p:spPr bwMode="auto">
          <a:xfrm>
            <a:off x="1" y="7009695"/>
            <a:ext cx="6037792" cy="610306"/>
          </a:xfrm>
          <a:prstGeom prst="rect">
            <a:avLst/>
          </a:prstGeom>
          <a:noFill/>
        </p:spPr>
      </p:pic>
      <p:pic>
        <p:nvPicPr>
          <p:cNvPr id="36" name="Picture 8" descr="D:\Eigene Dateien\work\Conferences-Talks\2008-05-27..31 DAMOP 2008\seq-di-talk\plots\people\nagele.jpg"/>
          <p:cNvPicPr>
            <a:picLocks noChangeAspect="1" noChangeArrowheads="1"/>
          </p:cNvPicPr>
          <p:nvPr/>
        </p:nvPicPr>
        <p:blipFill>
          <a:blip r:embed="rId13" cstate="print"/>
          <a:srcRect b="10371"/>
          <a:stretch>
            <a:fillRect/>
          </a:stretch>
        </p:blipFill>
        <p:spPr bwMode="auto">
          <a:xfrm>
            <a:off x="4349741" y="3201450"/>
            <a:ext cx="728652" cy="892540"/>
          </a:xfrm>
          <a:prstGeom prst="rect">
            <a:avLst/>
          </a:prstGeom>
          <a:noFill/>
        </p:spPr>
      </p:pic>
      <p:sp>
        <p:nvSpPr>
          <p:cNvPr id="38" name="Textfeld 37"/>
          <p:cNvSpPr txBox="1"/>
          <p:nvPr/>
        </p:nvSpPr>
        <p:spPr>
          <a:xfrm>
            <a:off x="3944041" y="4157716"/>
            <a:ext cx="1217100" cy="410369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defTabSz="10159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  <a:latin typeface="Calibri"/>
              </a:rPr>
              <a:t>S. Nagele</a:t>
            </a:r>
            <a:endParaRPr lang="en-US" sz="2000" kern="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1" name="Picture 11" descr="TUlogo"/>
          <p:cNvPicPr>
            <a:picLocks noChangeAspect="1" noChangeArrowheads="1"/>
          </p:cNvPicPr>
          <p:nvPr/>
        </p:nvPicPr>
        <p:blipFill>
          <a:blip r:embed="rId14" cstate="print"/>
          <a:srcRect r="50356"/>
          <a:stretch>
            <a:fillRect/>
          </a:stretch>
        </p:blipFill>
        <p:spPr bwMode="auto">
          <a:xfrm>
            <a:off x="9000436" y="6465480"/>
            <a:ext cx="1050802" cy="1058333"/>
          </a:xfrm>
          <a:prstGeom prst="rect">
            <a:avLst/>
          </a:prstGeom>
          <a:noFill/>
        </p:spPr>
      </p:pic>
      <p:pic>
        <p:nvPicPr>
          <p:cNvPr id="430083" name="Picture 3" descr="C:\Users\feist\Documents\work\Conferences-Talks\2010-03-15..19 APS March Meeting\talk\si-logo-4x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5" y="1202226"/>
            <a:ext cx="927557" cy="93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082" name="Picture 2" descr="C:\Users\feist\Documents\work\Conferences-Talks\2010-03-15..19 APS March Meeting\talk\harvard-logo-4x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6" y="1889787"/>
            <a:ext cx="842739" cy="96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feld 30"/>
          <p:cNvSpPr txBox="1"/>
          <p:nvPr/>
        </p:nvSpPr>
        <p:spPr>
          <a:xfrm>
            <a:off x="7473631" y="1903210"/>
            <a:ext cx="2686370" cy="841254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dirty="0" smtClean="0">
                <a:solidFill>
                  <a:srgbClr val="000000"/>
                </a:solidFill>
                <a:latin typeface="Calibri"/>
              </a:rPr>
              <a:t>International Max Planck Research School on </a:t>
            </a:r>
            <a:r>
              <a:rPr lang="de-DE" sz="1600" b="1" dirty="0" err="1" smtClean="0">
                <a:solidFill>
                  <a:srgbClr val="000000"/>
                </a:solidFill>
                <a:latin typeface="Calibri"/>
              </a:rPr>
              <a:t>Advanced</a:t>
            </a:r>
            <a:r>
              <a:rPr lang="de-DE" sz="1600" b="1" dirty="0" smtClean="0">
                <a:solidFill>
                  <a:srgbClr val="000000"/>
                </a:solidFill>
                <a:latin typeface="Calibri"/>
              </a:rPr>
              <a:t> Photon Science</a:t>
            </a:r>
            <a:endParaRPr lang="de-AT" sz="1600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84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778" name="Rectangle 1"/>
          <p:cNvSpPr>
            <a:spLocks noGrp="1" noChangeArrowheads="1"/>
          </p:cNvSpPr>
          <p:nvPr>
            <p:ph type="title"/>
          </p:nvPr>
        </p:nvSpPr>
        <p:spPr>
          <a:xfrm>
            <a:off x="355600" y="169863"/>
            <a:ext cx="9448800" cy="4630737"/>
          </a:xfrm>
        </p:spPr>
        <p:txBody>
          <a:bodyPr anchor="t">
            <a:normAutofit fontScale="90000"/>
          </a:bodyPr>
          <a:lstStyle/>
          <a:p>
            <a:pPr eaLnBrk="1" hangingPunct="1">
              <a:buClr>
                <a:srgbClr val="FF0000"/>
              </a:buClr>
              <a:buSzPct val="125000"/>
              <a:buFontTx/>
              <a:buChar char="•"/>
            </a:pPr>
            <a:r>
              <a:rPr lang="en-US" sz="4200" dirty="0">
                <a:solidFill>
                  <a:srgbClr val="FF0000"/>
                </a:solidFill>
              </a:rPr>
              <a:t>  Essential Collaborators</a:t>
            </a:r>
            <a:br>
              <a:rPr lang="en-US" sz="4200" dirty="0">
                <a:solidFill>
                  <a:srgbClr val="FF0000"/>
                </a:solidFill>
              </a:rPr>
            </a:br>
            <a:r>
              <a:rPr lang="en-US" sz="4200" dirty="0">
                <a:solidFill>
                  <a:srgbClr val="FF0000"/>
                </a:solidFill>
              </a:rPr>
              <a:t/>
            </a:r>
            <a:br>
              <a:rPr lang="en-US" sz="42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Johannes </a:t>
            </a:r>
            <a:r>
              <a:rPr lang="en-US" sz="2800" dirty="0" err="1">
                <a:solidFill>
                  <a:srgbClr val="0000FF"/>
                </a:solidFill>
              </a:rPr>
              <a:t>Feist</a:t>
            </a:r>
            <a:r>
              <a:rPr lang="en-US" sz="2800" dirty="0">
                <a:solidFill>
                  <a:srgbClr val="0000FF"/>
                </a:solidFill>
              </a:rPr>
              <a:t>, Stefan </a:t>
            </a:r>
            <a:r>
              <a:rPr lang="en-US" sz="2800" dirty="0" err="1">
                <a:solidFill>
                  <a:srgbClr val="0000FF"/>
                </a:solidFill>
              </a:rPr>
              <a:t>Nagele</a:t>
            </a:r>
            <a:r>
              <a:rPr lang="en-US" sz="2800" dirty="0">
                <a:solidFill>
                  <a:srgbClr val="0000FF"/>
                </a:solidFill>
              </a:rPr>
              <a:t>, Renate </a:t>
            </a:r>
            <a:r>
              <a:rPr lang="en-US" sz="2800" dirty="0" err="1">
                <a:solidFill>
                  <a:srgbClr val="0000FF"/>
                </a:solidFill>
              </a:rPr>
              <a:t>Pazourek</a:t>
            </a:r>
            <a:r>
              <a:rPr lang="en-US" sz="2800" dirty="0">
                <a:solidFill>
                  <a:srgbClr val="0000FF"/>
                </a:solidFill>
              </a:rPr>
              <a:t>, Andreas </a:t>
            </a:r>
            <a:r>
              <a:rPr lang="en-US" sz="2800" dirty="0" err="1">
                <a:solidFill>
                  <a:srgbClr val="0000FF"/>
                </a:solidFill>
              </a:rPr>
              <a:t>Kaltenback</a:t>
            </a:r>
            <a:r>
              <a:rPr lang="en-US" sz="2800" dirty="0">
                <a:solidFill>
                  <a:srgbClr val="0000FF"/>
                </a:solidFill>
              </a:rPr>
              <a:t> and Joachim </a:t>
            </a:r>
            <a:r>
              <a:rPr lang="en-US" sz="2800" dirty="0" err="1">
                <a:solidFill>
                  <a:srgbClr val="0000FF"/>
                </a:solidFill>
              </a:rPr>
              <a:t>Burgdoerfer</a:t>
            </a:r>
            <a:r>
              <a:rPr lang="en-US" sz="2800" dirty="0">
                <a:solidFill>
                  <a:srgbClr val="0000FF"/>
                </a:solidFill>
              </a:rPr>
              <a:t> - </a:t>
            </a:r>
            <a:r>
              <a:rPr lang="en-US" sz="2800" dirty="0">
                <a:solidFill>
                  <a:srgbClr val="FF0000"/>
                </a:solidFill>
              </a:rPr>
              <a:t>Technical University of Vienna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Klaus </a:t>
            </a:r>
            <a:r>
              <a:rPr lang="en-US" sz="2800" dirty="0" err="1">
                <a:solidFill>
                  <a:srgbClr val="0000FF"/>
                </a:solidFill>
              </a:rPr>
              <a:t>Bartschat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Xiaoxu</a:t>
            </a:r>
            <a:r>
              <a:rPr lang="en-US" sz="2800" dirty="0">
                <a:solidFill>
                  <a:srgbClr val="0000FF"/>
                </a:solidFill>
              </a:rPr>
              <a:t> Guan and Oleg </a:t>
            </a:r>
            <a:r>
              <a:rPr lang="en-US" sz="2800" dirty="0" err="1">
                <a:solidFill>
                  <a:srgbClr val="0000FF"/>
                </a:solidFill>
              </a:rPr>
              <a:t>Zatsarinny</a:t>
            </a:r>
            <a:r>
              <a:rPr lang="en-US" sz="2800" dirty="0">
                <a:solidFill>
                  <a:srgbClr val="0000FF"/>
                </a:solidFill>
              </a:rPr>
              <a:t> - </a:t>
            </a:r>
            <a:r>
              <a:rPr lang="en-US" sz="2800" dirty="0">
                <a:solidFill>
                  <a:srgbClr val="FF0000"/>
                </a:solidFill>
              </a:rPr>
              <a:t>Drake University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Lee Collins - </a:t>
            </a:r>
            <a:r>
              <a:rPr lang="en-US" sz="2800" dirty="0">
                <a:solidFill>
                  <a:srgbClr val="FF0000"/>
                </a:solidFill>
              </a:rPr>
              <a:t>Los Alamos National Laboratory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 err="1">
                <a:solidFill>
                  <a:srgbClr val="0000FF"/>
                </a:solidFill>
              </a:rPr>
              <a:t>Suxing</a:t>
            </a:r>
            <a:r>
              <a:rPr lang="en-US" sz="2800" dirty="0">
                <a:solidFill>
                  <a:srgbClr val="0000FF"/>
                </a:solidFill>
              </a:rPr>
              <a:t> Hu - </a:t>
            </a:r>
            <a:r>
              <a:rPr lang="en-US" sz="2800" dirty="0">
                <a:solidFill>
                  <a:srgbClr val="FF0000"/>
                </a:solidFill>
              </a:rPr>
              <a:t>Rochester Laser Energetics Laboratory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Cliff Noble -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Daresbury</a:t>
            </a:r>
            <a:r>
              <a:rPr lang="en-US" sz="2800" dirty="0">
                <a:solidFill>
                  <a:srgbClr val="FF0000"/>
                </a:solidFill>
              </a:rPr>
              <a:t> Laboratory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NSF </a:t>
            </a:r>
            <a:r>
              <a:rPr lang="en-US" sz="2800" dirty="0" smtClean="0">
                <a:solidFill>
                  <a:srgbClr val="0000FF"/>
                </a:solidFill>
              </a:rPr>
              <a:t>XSEDE Program and computing </a:t>
            </a:r>
            <a:r>
              <a:rPr lang="en-US" sz="2800" dirty="0">
                <a:solidFill>
                  <a:srgbClr val="0000FF"/>
                </a:solidFill>
              </a:rPr>
              <a:t>facilities</a:t>
            </a:r>
            <a:r>
              <a:rPr lang="en-US" sz="2800" dirty="0">
                <a:solidFill>
                  <a:srgbClr val="00FF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at the </a:t>
            </a:r>
            <a:r>
              <a:rPr lang="en-US" sz="2800" dirty="0" smtClean="0">
                <a:solidFill>
                  <a:srgbClr val="800000"/>
                </a:solidFill>
              </a:rPr>
              <a:t>TACC</a:t>
            </a:r>
            <a:r>
              <a:rPr lang="en-US" sz="2800" dirty="0" smtClean="0">
                <a:solidFill>
                  <a:srgbClr val="00FF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(</a:t>
            </a:r>
            <a:r>
              <a:rPr lang="en-US" sz="2800" dirty="0" smtClean="0">
                <a:solidFill>
                  <a:srgbClr val="800000"/>
                </a:solidFill>
              </a:rPr>
              <a:t>Ranger &amp; Stampede), NICS </a:t>
            </a:r>
            <a:r>
              <a:rPr lang="en-US" sz="2800" dirty="0">
                <a:solidFill>
                  <a:srgbClr val="800000"/>
                </a:solidFill>
              </a:rPr>
              <a:t>(</a:t>
            </a:r>
            <a:r>
              <a:rPr lang="en-US" sz="2800" dirty="0" smtClean="0">
                <a:solidFill>
                  <a:srgbClr val="800000"/>
                </a:solidFill>
              </a:rPr>
              <a:t>Kraken ), SDSC (Gordon) </a:t>
            </a:r>
            <a:r>
              <a:rPr lang="en-US" sz="2800" dirty="0">
                <a:solidFill>
                  <a:srgbClr val="0000FF"/>
                </a:solidFill>
              </a:rPr>
              <a:t>and Los Alamos Institutional Computing</a:t>
            </a:r>
            <a:r>
              <a:rPr lang="en-US" sz="2800" dirty="0">
                <a:solidFill>
                  <a:srgbClr val="800000"/>
                </a:solidFill>
              </a:rPr>
              <a:t> (Coyote)  </a:t>
            </a:r>
            <a:br>
              <a:rPr lang="en-US" sz="2800" dirty="0">
                <a:solidFill>
                  <a:srgbClr val="800000"/>
                </a:solidFill>
              </a:rPr>
            </a:br>
            <a:r>
              <a:rPr lang="en-US" sz="2800" dirty="0">
                <a:solidFill>
                  <a:srgbClr val="800000"/>
                </a:solidFill>
              </a:rPr>
              <a:t/>
            </a:r>
            <a:br>
              <a:rPr lang="en-US" sz="2800" dirty="0">
                <a:solidFill>
                  <a:srgbClr val="80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    </a:t>
            </a:r>
            <a:r>
              <a:rPr lang="en-US" sz="2800" baseline="320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98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1"/>
          <p:cNvSpPr>
            <a:spLocks noGrp="1" noChangeArrowheads="1"/>
          </p:cNvSpPr>
          <p:nvPr>
            <p:ph type="title"/>
          </p:nvPr>
        </p:nvSpPr>
        <p:spPr>
          <a:xfrm>
            <a:off x="266700" y="1295400"/>
            <a:ext cx="9664700" cy="152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800" b="1" dirty="0" smtClean="0">
                <a:solidFill>
                  <a:srgbClr val="FF0000"/>
                </a:solidFill>
              </a:rPr>
              <a:t>Classical </a:t>
            </a:r>
            <a:r>
              <a:rPr lang="en-US" sz="3800" b="1" dirty="0">
                <a:solidFill>
                  <a:srgbClr val="FF0000"/>
                </a:solidFill>
              </a:rPr>
              <a:t>Orthogonal </a:t>
            </a:r>
            <a:r>
              <a:rPr lang="en-US" sz="3800" b="1" dirty="0" smtClean="0">
                <a:solidFill>
                  <a:srgbClr val="FF0000"/>
                </a:solidFill>
              </a:rPr>
              <a:t>Functions and Gauss </a:t>
            </a:r>
            <a:r>
              <a:rPr lang="en-US" sz="3800" b="1" dirty="0" err="1" smtClean="0">
                <a:solidFill>
                  <a:srgbClr val="FF0000"/>
                </a:solidFill>
              </a:rPr>
              <a:t>Quadratures</a:t>
            </a:r>
            <a:r>
              <a:rPr lang="en-US" sz="3200" dirty="0">
                <a:solidFill>
                  <a:srgbClr val="FF0000"/>
                </a:solidFill>
              </a:rPr>
              <a:t/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5800" dirty="0">
                <a:solidFill>
                  <a:srgbClr val="FF0000"/>
                </a:solidFill>
              </a:rPr>
              <a:t/>
            </a:r>
            <a:br>
              <a:rPr lang="en-US" sz="5800" dirty="0">
                <a:solidFill>
                  <a:srgbClr val="FF0000"/>
                </a:solidFill>
              </a:rPr>
            </a:br>
            <a:endParaRPr lang="en-US" sz="5800" dirty="0">
              <a:solidFill>
                <a:srgbClr val="FF0000"/>
              </a:solidFill>
            </a:endParaRPr>
          </a:p>
        </p:txBody>
      </p:sp>
      <p:pic>
        <p:nvPicPr>
          <p:cNvPr id="19691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000" y="1828800"/>
            <a:ext cx="58166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691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0763" y="3873500"/>
            <a:ext cx="5738812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6915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1613" y="5067300"/>
            <a:ext cx="4306887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69158" name="Rectangle 5"/>
          <p:cNvSpPr>
            <a:spLocks/>
          </p:cNvSpPr>
          <p:nvPr/>
        </p:nvSpPr>
        <p:spPr bwMode="auto">
          <a:xfrm>
            <a:off x="239713" y="4483100"/>
            <a:ext cx="88011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Completeness</a:t>
            </a:r>
          </a:p>
        </p:txBody>
      </p:sp>
      <p:sp>
        <p:nvSpPr>
          <p:cNvPr id="1969159" name="Rectangle 6"/>
          <p:cNvSpPr>
            <a:spLocks/>
          </p:cNvSpPr>
          <p:nvPr/>
        </p:nvSpPr>
        <p:spPr bwMode="auto">
          <a:xfrm>
            <a:off x="441325" y="1270000"/>
            <a:ext cx="92583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Orthonormality</a:t>
            </a:r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with respect to a positive weight function</a:t>
            </a:r>
            <a:r>
              <a:rPr lang="en-US" sz="3000" dirty="0">
                <a:solidFill>
                  <a:schemeClr val="tx1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</a:p>
        </p:txBody>
      </p:sp>
      <p:sp>
        <p:nvSpPr>
          <p:cNvPr id="1969160" name="Rectangle 7"/>
          <p:cNvSpPr>
            <a:spLocks/>
          </p:cNvSpPr>
          <p:nvPr/>
        </p:nvSpPr>
        <p:spPr bwMode="auto">
          <a:xfrm>
            <a:off x="1" y="3073400"/>
            <a:ext cx="7670799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A simple three term recursion relationship</a:t>
            </a:r>
          </a:p>
        </p:txBody>
      </p:sp>
      <p:sp>
        <p:nvSpPr>
          <p:cNvPr id="1969161" name="Rectangle 8"/>
          <p:cNvSpPr>
            <a:spLocks/>
          </p:cNvSpPr>
          <p:nvPr/>
        </p:nvSpPr>
        <p:spPr bwMode="auto">
          <a:xfrm>
            <a:off x="263525" y="5924550"/>
            <a:ext cx="92583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Gaussian quadrature points and weights are easily found by diagonalizing the tri-diagonal matrix of </a:t>
            </a:r>
          </a:p>
        </p:txBody>
      </p:sp>
      <p:pic>
        <p:nvPicPr>
          <p:cNvPr id="196916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52900" y="6870700"/>
            <a:ext cx="148907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69163" name="AutoShape 10"/>
          <p:cNvSpPr>
            <a:spLocks/>
          </p:cNvSpPr>
          <p:nvPr/>
        </p:nvSpPr>
        <p:spPr bwMode="auto">
          <a:xfrm>
            <a:off x="7670800" y="4038600"/>
            <a:ext cx="2324100" cy="1701800"/>
          </a:xfrm>
          <a:prstGeom prst="wedgeEllipseCallout">
            <a:avLst>
              <a:gd name="adj1" fmla="val -75878"/>
              <a:gd name="adj2" fmla="val 29753"/>
            </a:avLst>
          </a:prstGeom>
          <a:solidFill>
            <a:schemeClr val="accent1">
              <a:alpha val="61960"/>
            </a:schemeClr>
          </a:solidFill>
          <a:ln w="25400">
            <a:solidFill>
              <a:srgbClr val="63A0C9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800" dirty="0">
                <a:solidFill>
                  <a:srgbClr val="FFFF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Holds for finite N</a:t>
            </a:r>
          </a:p>
          <a:p>
            <a:r>
              <a:rPr lang="en-US" sz="1800" dirty="0">
                <a:solidFill>
                  <a:srgbClr val="FFFF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over Gauss </a:t>
            </a:r>
            <a:r>
              <a:rPr lang="en-US" sz="1800" dirty="0" err="1">
                <a:solidFill>
                  <a:srgbClr val="FFFF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quadrature</a:t>
            </a:r>
            <a:endParaRPr lang="en-US" sz="1800" dirty="0">
              <a:solidFill>
                <a:srgbClr val="FFFFF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  <a:p>
            <a:r>
              <a:rPr lang="en-US" sz="1800" dirty="0">
                <a:solidFill>
                  <a:srgbClr val="FFFF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points</a:t>
            </a:r>
          </a:p>
        </p:txBody>
      </p:sp>
      <p:pic>
        <p:nvPicPr>
          <p:cNvPr id="199680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36676" y="1516126"/>
            <a:ext cx="2558224" cy="229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10"/>
          <p:cNvSpPr>
            <a:spLocks/>
          </p:cNvSpPr>
          <p:nvPr/>
        </p:nvSpPr>
        <p:spPr bwMode="auto">
          <a:xfrm>
            <a:off x="5613400" y="2438400"/>
            <a:ext cx="1219200" cy="838200"/>
          </a:xfrm>
          <a:prstGeom prst="wedgeEllipseCallout">
            <a:avLst>
              <a:gd name="adj1" fmla="val -80563"/>
              <a:gd name="adj2" fmla="val -48238"/>
            </a:avLst>
          </a:prstGeom>
          <a:solidFill>
            <a:schemeClr val="accent1">
              <a:alpha val="61960"/>
            </a:schemeClr>
          </a:solidFill>
          <a:ln w="25400">
            <a:solidFill>
              <a:srgbClr val="63A0C9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Just polynomials</a:t>
            </a:r>
            <a:endParaRPr lang="en-US" sz="1200" dirty="0">
              <a:solidFill>
                <a:srgbClr val="FFFFFF"/>
              </a:solidFill>
              <a:latin typeface="Marker Felt" charset="0"/>
              <a:ea typeface="Marker Felt" charset="0"/>
              <a:cs typeface="Marker Felt" charset="0"/>
              <a:sym typeface="Marker Fe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139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1"/>
          <p:cNvSpPr>
            <a:spLocks noGrp="1" noChangeArrowheads="1"/>
          </p:cNvSpPr>
          <p:nvPr>
            <p:ph type="title"/>
          </p:nvPr>
        </p:nvSpPr>
        <p:spPr>
          <a:xfrm>
            <a:off x="266700" y="93663"/>
            <a:ext cx="9664700" cy="28781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200" b="1" dirty="0">
                <a:solidFill>
                  <a:srgbClr val="FF0000"/>
                </a:solidFill>
              </a:rPr>
              <a:t>Properties of Classical Orthogonal Functions</a:t>
            </a:r>
            <a:r>
              <a:rPr lang="en-US" sz="3600" b="1" dirty="0">
                <a:solidFill>
                  <a:srgbClr val="FF0000"/>
                </a:solidFill>
              </a:rPr>
              <a:t/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70179" name="Rectangle 2"/>
          <p:cNvSpPr>
            <a:spLocks/>
          </p:cNvSpPr>
          <p:nvPr/>
        </p:nvSpPr>
        <p:spPr bwMode="auto">
          <a:xfrm>
            <a:off x="584200" y="4953000"/>
            <a:ext cx="45720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Discrete Completeness</a:t>
            </a:r>
          </a:p>
        </p:txBody>
      </p:sp>
      <p:sp>
        <p:nvSpPr>
          <p:cNvPr id="1970180" name="Rectangle 3"/>
          <p:cNvSpPr>
            <a:spLocks/>
          </p:cNvSpPr>
          <p:nvPr/>
        </p:nvSpPr>
        <p:spPr bwMode="auto">
          <a:xfrm>
            <a:off x="263525" y="1098550"/>
            <a:ext cx="9258300" cy="156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Since the Gauss </a:t>
            </a:r>
            <a:r>
              <a:rPr lang="en-US" sz="3000" dirty="0" err="1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quadrature</a:t>
            </a:r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points are the zeros of the (N+1) orthogonal function, it follows;</a:t>
            </a:r>
          </a:p>
        </p:txBody>
      </p:sp>
      <p:pic>
        <p:nvPicPr>
          <p:cNvPr id="19701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3657600"/>
            <a:ext cx="5972175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7018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5638800"/>
            <a:ext cx="4914900" cy="1019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70183" name="Rectangle 6"/>
          <p:cNvSpPr>
            <a:spLocks/>
          </p:cNvSpPr>
          <p:nvPr/>
        </p:nvSpPr>
        <p:spPr bwMode="auto">
          <a:xfrm>
            <a:off x="203200" y="3048000"/>
            <a:ext cx="57150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Discrete </a:t>
            </a:r>
            <a:r>
              <a:rPr lang="en-US" sz="3000" dirty="0" err="1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Orthonormality</a:t>
            </a:r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</a:p>
        </p:txBody>
      </p:sp>
      <p:pic>
        <p:nvPicPr>
          <p:cNvPr id="19957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7800" y="2971800"/>
            <a:ext cx="33528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92003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1"/>
          <p:cNvSpPr>
            <a:spLocks noGrp="1" noChangeArrowheads="1"/>
          </p:cNvSpPr>
          <p:nvPr>
            <p:ph type="title"/>
          </p:nvPr>
        </p:nvSpPr>
        <p:spPr>
          <a:xfrm>
            <a:off x="266700" y="685800"/>
            <a:ext cx="8699500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200" b="1" dirty="0" smtClean="0">
                <a:solidFill>
                  <a:srgbClr val="FF0000"/>
                </a:solidFill>
              </a:rPr>
              <a:t>What is a DVR Basis ?   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71203" name="Rectangle 2"/>
          <p:cNvSpPr>
            <a:spLocks/>
          </p:cNvSpPr>
          <p:nvPr/>
        </p:nvSpPr>
        <p:spPr bwMode="auto">
          <a:xfrm>
            <a:off x="1803400" y="3657600"/>
            <a:ext cx="16002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and  </a:t>
            </a:r>
          </a:p>
        </p:txBody>
      </p:sp>
      <p:sp>
        <p:nvSpPr>
          <p:cNvPr id="1971204" name="Rectangle 3"/>
          <p:cNvSpPr>
            <a:spLocks/>
          </p:cNvSpPr>
          <p:nvPr/>
        </p:nvSpPr>
        <p:spPr bwMode="auto">
          <a:xfrm>
            <a:off x="279400" y="838200"/>
            <a:ext cx="74930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Define a new set of “coordinate” functions</a:t>
            </a:r>
          </a:p>
        </p:txBody>
      </p:sp>
      <p:sp>
        <p:nvSpPr>
          <p:cNvPr id="1971205" name="Rectangle 4"/>
          <p:cNvSpPr>
            <a:spLocks/>
          </p:cNvSpPr>
          <p:nvPr/>
        </p:nvSpPr>
        <p:spPr bwMode="auto">
          <a:xfrm>
            <a:off x="0" y="2514600"/>
            <a:ext cx="45847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     with the property</a:t>
            </a:r>
          </a:p>
        </p:txBody>
      </p:sp>
      <p:sp>
        <p:nvSpPr>
          <p:cNvPr id="1971206" name="Rectangle 5"/>
          <p:cNvSpPr>
            <a:spLocks/>
          </p:cNvSpPr>
          <p:nvPr/>
        </p:nvSpPr>
        <p:spPr bwMode="auto">
          <a:xfrm>
            <a:off x="327025" y="6477000"/>
            <a:ext cx="8585200" cy="107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This has been shown to be accurate provided the basis ( </a:t>
            </a:r>
            <a:r>
              <a:rPr lang="en-US" sz="3000" dirty="0" err="1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quadrature</a:t>
            </a:r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) is large enough. </a:t>
            </a:r>
          </a:p>
        </p:txBody>
      </p:sp>
      <p:pic>
        <p:nvPicPr>
          <p:cNvPr id="197120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800" y="3048000"/>
            <a:ext cx="25019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7120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855" y="4114800"/>
            <a:ext cx="4138083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7120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" y="5791200"/>
            <a:ext cx="53086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71210" name="Rectangle 9"/>
          <p:cNvSpPr>
            <a:spLocks/>
          </p:cNvSpPr>
          <p:nvPr/>
        </p:nvSpPr>
        <p:spPr bwMode="auto">
          <a:xfrm>
            <a:off x="542924" y="4718050"/>
            <a:ext cx="6213475" cy="107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The DVR makes the </a:t>
            </a:r>
            <a:r>
              <a:rPr lang="en-US" sz="3000" dirty="0" smtClean="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approximation</a:t>
            </a:r>
            <a:r>
              <a:rPr lang="en-US" sz="3000" dirty="0" smtClean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that; </a:t>
            </a:r>
          </a:p>
        </p:txBody>
      </p:sp>
      <p:pic>
        <p:nvPicPr>
          <p:cNvPr id="1971211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400" y="1371600"/>
            <a:ext cx="3962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71212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1500" y="1752600"/>
            <a:ext cx="4495800" cy="327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71213" name="Rectangle 12"/>
          <p:cNvSpPr>
            <a:spLocks/>
          </p:cNvSpPr>
          <p:nvPr/>
        </p:nvSpPr>
        <p:spPr bwMode="auto">
          <a:xfrm>
            <a:off x="7410450" y="2794000"/>
            <a:ext cx="140335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900">
                <a:solidFill>
                  <a:schemeClr val="tx1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Legendre DVR</a:t>
            </a:r>
          </a:p>
        </p:txBody>
      </p:sp>
      <p:pic>
        <p:nvPicPr>
          <p:cNvPr id="199475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23200" y="152400"/>
            <a:ext cx="1447800" cy="158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3600" y="152400"/>
            <a:ext cx="304800" cy="3048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8530" y="0"/>
            <a:ext cx="951470" cy="5334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7128452" y="533400"/>
            <a:ext cx="889000" cy="1588"/>
          </a:xfrm>
          <a:prstGeom prst="straightConnector1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25400" cap="flat" cmpd="sng" algn="ctr">
            <a:solidFill>
              <a:srgbClr val="312F27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10800000" flipV="1">
            <a:off x="9194800" y="533400"/>
            <a:ext cx="965200" cy="1588"/>
          </a:xfrm>
          <a:prstGeom prst="straightConnector1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25400" cap="flat" cmpd="sng" algn="ctr">
            <a:solidFill>
              <a:srgbClr val="312F27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506513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226" name="Rectangle 1"/>
          <p:cNvSpPr>
            <a:spLocks noGrp="1" noChangeArrowheads="1"/>
          </p:cNvSpPr>
          <p:nvPr>
            <p:ph type="title"/>
          </p:nvPr>
        </p:nvSpPr>
        <p:spPr>
          <a:xfrm>
            <a:off x="266700" y="1295400"/>
            <a:ext cx="9893300" cy="304800"/>
          </a:xfrm>
        </p:spPr>
        <p:txBody>
          <a:bodyPr/>
          <a:lstStyle/>
          <a:p>
            <a:pPr eaLnBrk="1" hangingPunct="1"/>
            <a:r>
              <a:rPr lang="en-US" sz="4800" dirty="0">
                <a:solidFill>
                  <a:srgbClr val="FF0000"/>
                </a:solidFill>
              </a:rPr>
              <a:t>DVR Basis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72227" name="Rectangle 2"/>
          <p:cNvSpPr>
            <a:spLocks/>
          </p:cNvSpPr>
          <p:nvPr/>
        </p:nvSpPr>
        <p:spPr bwMode="auto">
          <a:xfrm>
            <a:off x="466725" y="4603750"/>
            <a:ext cx="92583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Lagrange interpolating polynomials normalized on the integration mesh</a:t>
            </a:r>
          </a:p>
        </p:txBody>
      </p:sp>
      <p:sp>
        <p:nvSpPr>
          <p:cNvPr id="1972228" name="Rectangle 3"/>
          <p:cNvSpPr>
            <a:spLocks/>
          </p:cNvSpPr>
          <p:nvPr/>
        </p:nvSpPr>
        <p:spPr bwMode="auto">
          <a:xfrm>
            <a:off x="454025" y="1587500"/>
            <a:ext cx="92583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By definition it also follows;</a:t>
            </a:r>
          </a:p>
        </p:txBody>
      </p:sp>
      <p:pic>
        <p:nvPicPr>
          <p:cNvPr id="19722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0" y="2552700"/>
            <a:ext cx="6146800" cy="153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72230" name="Rectangle 5"/>
          <p:cNvSpPr>
            <a:spLocks/>
          </p:cNvSpPr>
          <p:nvPr/>
        </p:nvSpPr>
        <p:spPr bwMode="auto">
          <a:xfrm>
            <a:off x="466725" y="6013450"/>
            <a:ext cx="92583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Often specific functions need to be dropped to satisfy boundary conditions at the end points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1"/>
          <p:cNvSpPr>
            <a:spLocks noGrp="1" noChangeArrowheads="1"/>
          </p:cNvSpPr>
          <p:nvPr>
            <p:ph type="title"/>
          </p:nvPr>
        </p:nvSpPr>
        <p:spPr>
          <a:xfrm>
            <a:off x="266700" y="974725"/>
            <a:ext cx="9664700" cy="6254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200" dirty="0">
                <a:solidFill>
                  <a:srgbClr val="FF0000"/>
                </a:solidFill>
              </a:rPr>
              <a:t>Other Types of DVR Basis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73251" name="Rectangle 2"/>
          <p:cNvSpPr>
            <a:spLocks/>
          </p:cNvSpPr>
          <p:nvPr/>
        </p:nvSpPr>
        <p:spPr bwMode="auto">
          <a:xfrm>
            <a:off x="187325" y="1270000"/>
            <a:ext cx="92583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* Sinc Functions </a:t>
            </a:r>
          </a:p>
        </p:txBody>
      </p:sp>
      <p:pic>
        <p:nvPicPr>
          <p:cNvPr id="197325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0113" y="1968500"/>
            <a:ext cx="4783137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73253" name="Rectangle 4"/>
          <p:cNvSpPr>
            <a:spLocks/>
          </p:cNvSpPr>
          <p:nvPr/>
        </p:nvSpPr>
        <p:spPr bwMode="auto">
          <a:xfrm>
            <a:off x="187325" y="3136900"/>
            <a:ext cx="92583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* Particle in a box</a:t>
            </a:r>
          </a:p>
        </p:txBody>
      </p:sp>
      <p:sp>
        <p:nvSpPr>
          <p:cNvPr id="1973254" name="Rectangle 5"/>
          <p:cNvSpPr>
            <a:spLocks/>
          </p:cNvSpPr>
          <p:nvPr/>
        </p:nvSpPr>
        <p:spPr bwMode="auto">
          <a:xfrm>
            <a:off x="314325" y="4978400"/>
            <a:ext cx="92583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*Any set of functions having a simple set of zeros ?</a:t>
            </a:r>
          </a:p>
        </p:txBody>
      </p:sp>
      <p:sp>
        <p:nvSpPr>
          <p:cNvPr id="1973255" name="Rectangle 6"/>
          <p:cNvSpPr>
            <a:spLocks/>
          </p:cNvSpPr>
          <p:nvPr/>
        </p:nvSpPr>
        <p:spPr bwMode="auto">
          <a:xfrm>
            <a:off x="314325" y="3962400"/>
            <a:ext cx="92583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0000FF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* Cylindrical and Spherical Bessel Functions</a:t>
            </a:r>
          </a:p>
        </p:txBody>
      </p:sp>
      <p:sp>
        <p:nvSpPr>
          <p:cNvPr id="1973256" name="Rectangle 7"/>
          <p:cNvSpPr>
            <a:spLocks/>
          </p:cNvSpPr>
          <p:nvPr/>
        </p:nvSpPr>
        <p:spPr bwMode="auto">
          <a:xfrm>
            <a:off x="314325" y="5905500"/>
            <a:ext cx="92583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FF0000"/>
                </a:solidFill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BUT DVR’s based on classical  orthogonal functions are especially accurate as a consequence of the Gauss quadrature rule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eorgia"/>
        <a:ea typeface="ヒラギノ明朝 ProN W3"/>
        <a:cs typeface="ヒラギノ明朝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ullets">
  <a:themeElements>
    <a:clrScheme name="">
      <a:dk1>
        <a:srgbClr val="5B5648"/>
      </a:dk1>
      <a:lt1>
        <a:srgbClr val="A4A9B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CFD1D8"/>
      </a:accent3>
      <a:accent4>
        <a:srgbClr val="4C483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5_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7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Stone Sans ITC TT-Semi"/>
        <a:ea typeface="ヒラギノ角ゴ ProN W6"/>
        <a:cs typeface="ヒラギノ角ゴ ProN W6"/>
      </a:majorFont>
      <a:minorFont>
        <a:latin typeface="Bradley Hand ITC TT-Bold"/>
        <a:ea typeface="ヒラギノ明朝 ProN W6"/>
        <a:cs typeface="ヒラギノ明朝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9_Title &amp; Subtitle">
  <a:themeElements>
    <a:clrScheme name="">
      <a:dk1>
        <a:srgbClr val="000000"/>
      </a:dk1>
      <a:lt1>
        <a:srgbClr val="D7E2EE"/>
      </a:lt1>
      <a:dk2>
        <a:srgbClr val="281D11"/>
      </a:dk2>
      <a:lt2>
        <a:srgbClr val="000000"/>
      </a:lt2>
      <a:accent1>
        <a:srgbClr val="D7E2EE"/>
      </a:accent1>
      <a:accent2>
        <a:srgbClr val="333399"/>
      </a:accent2>
      <a:accent3>
        <a:srgbClr val="ACABAA"/>
      </a:accent3>
      <a:accent4>
        <a:srgbClr val="B7C1CB"/>
      </a:accent4>
      <a:accent5>
        <a:srgbClr val="E8EEF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Stone Sans ITC TT-Semi"/>
        <a:ea typeface="ヒラギノ角ゴ ProN W6"/>
        <a:cs typeface="ヒラギノ角ゴ ProN W6"/>
      </a:majorFont>
      <a:minorFont>
        <a:latin typeface="Stone Sans ITC TT-Semi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7_Title - Center">
  <a:themeElements>
    <a:clrScheme name="">
      <a:dk1>
        <a:srgbClr val="000000"/>
      </a:dk1>
      <a:lt1>
        <a:srgbClr val="D7E2EE"/>
      </a:lt1>
      <a:dk2>
        <a:srgbClr val="281D11"/>
      </a:dk2>
      <a:lt2>
        <a:srgbClr val="000000"/>
      </a:lt2>
      <a:accent1>
        <a:srgbClr val="D7E2EE"/>
      </a:accent1>
      <a:accent2>
        <a:srgbClr val="333399"/>
      </a:accent2>
      <a:accent3>
        <a:srgbClr val="ACABAA"/>
      </a:accent3>
      <a:accent4>
        <a:srgbClr val="B7C1CB"/>
      </a:accent4>
      <a:accent5>
        <a:srgbClr val="E8EEF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Stone Sans ITC TT-Semi"/>
        <a:ea typeface="ヒラギノ角ゴ ProN W6"/>
        <a:cs typeface="ヒラギノ角ゴ ProN W6"/>
      </a:majorFont>
      <a:minorFont>
        <a:latin typeface="Stone Sans ITC TT-Semi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7_Photo - Horizontal">
  <a:themeElements>
    <a:clrScheme name="">
      <a:dk1>
        <a:srgbClr val="000000"/>
      </a:dk1>
      <a:lt1>
        <a:srgbClr val="D7E2EE"/>
      </a:lt1>
      <a:dk2>
        <a:srgbClr val="000000"/>
      </a:dk2>
      <a:lt2>
        <a:srgbClr val="000000"/>
      </a:lt2>
      <a:accent1>
        <a:srgbClr val="D7E2EE"/>
      </a:accent1>
      <a:accent2>
        <a:srgbClr val="333399"/>
      </a:accent2>
      <a:accent3>
        <a:srgbClr val="AAAAAA"/>
      </a:accent3>
      <a:accent4>
        <a:srgbClr val="B7C1CB"/>
      </a:accent4>
      <a:accent5>
        <a:srgbClr val="E8EEF5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Stone Sans ITC TT-Semi"/>
        <a:ea typeface="ヒラギノ角ゴ ProN W6"/>
        <a:cs typeface="ヒラギノ角ゴ ProN W6"/>
      </a:majorFont>
      <a:minorFont>
        <a:latin typeface="Stone Sans ITC TT-Semi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7_Photo - Vertical">
  <a:themeElements>
    <a:clrScheme name="">
      <a:dk1>
        <a:srgbClr val="000000"/>
      </a:dk1>
      <a:lt1>
        <a:srgbClr val="D7E2EE"/>
      </a:lt1>
      <a:dk2>
        <a:srgbClr val="000000"/>
      </a:dk2>
      <a:lt2>
        <a:srgbClr val="000000"/>
      </a:lt2>
      <a:accent1>
        <a:srgbClr val="D7E2EE"/>
      </a:accent1>
      <a:accent2>
        <a:srgbClr val="333399"/>
      </a:accent2>
      <a:accent3>
        <a:srgbClr val="AAAAAA"/>
      </a:accent3>
      <a:accent4>
        <a:srgbClr val="B7C1CB"/>
      </a:accent4>
      <a:accent5>
        <a:srgbClr val="E8EEF5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Stone Sans ITC TT-Semi"/>
        <a:ea typeface="ヒラギノ角ゴ ProN W6"/>
        <a:cs typeface="ヒラギノ角ゴ ProN W6"/>
      </a:majorFont>
      <a:minorFont>
        <a:latin typeface="Stone Sans ITC TT-Semi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6_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Stone Sans ITC TT-Semi"/>
        <a:ea typeface="ヒラギノ角ゴ ProN W6"/>
        <a:cs typeface="ヒラギノ角ゴ ProN W6"/>
      </a:majorFont>
      <a:minorFont>
        <a:latin typeface="Bradley Hand ITC TT-Bold"/>
        <a:ea typeface="ヒラギノ明朝 ProN W6"/>
        <a:cs typeface="ヒラギノ明朝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8_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Stone Sans ITC TT-Semi"/>
        <a:ea typeface="ヒラギノ角ゴ ProN W6"/>
        <a:cs typeface="ヒラギノ角ゴ ProN W6"/>
      </a:majorFont>
      <a:minorFont>
        <a:latin typeface="Bradley Hand ITC TT-Bold"/>
        <a:ea typeface="ヒラギノ明朝 ProN W6"/>
        <a:cs typeface="ヒラギノ明朝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6_Title, Bullets &amp; Photo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Stone Sans ITC TT-Semi"/>
        <a:ea typeface="ヒラギノ角ゴ ProN W6"/>
        <a:cs typeface="ヒラギノ角ゴ ProN W6"/>
      </a:majorFont>
      <a:minorFont>
        <a:latin typeface="Bradley Hand ITC TT-Bold"/>
        <a:ea typeface="ヒラギノ明朝 ProN W6"/>
        <a:cs typeface="ヒラギノ明朝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6_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Stone Sans ITC TT-Semi"/>
        <a:ea typeface="ヒラギノ角ゴ ProN W6"/>
        <a:cs typeface="ヒラギノ角ゴ ProN W6"/>
      </a:majorFont>
      <a:minorFont>
        <a:latin typeface="Bradley Hand ITC TT-Bold"/>
        <a:ea typeface="ヒラギノ明朝 ProN W6"/>
        <a:cs typeface="ヒラギノ明朝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itle &amp; Bullets - 2 Column">
  <a:themeElements>
    <a:clrScheme name="">
      <a:dk1>
        <a:srgbClr val="5B5648"/>
      </a:dk1>
      <a:lt1>
        <a:srgbClr val="A4A9B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CFD1D8"/>
      </a:accent3>
      <a:accent4>
        <a:srgbClr val="4C483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8_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Stone Sans ITC TT-Semi"/>
        <a:ea typeface="ヒラギノ角ゴ ProN W6"/>
        <a:cs typeface="ヒラギノ角ゴ ProN W6"/>
      </a:majorFont>
      <a:minorFont>
        <a:latin typeface="Bradley Hand ITC TT-Bold"/>
        <a:ea typeface="ヒラギノ明朝 ProN W6"/>
        <a:cs typeface="ヒラギノ明朝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1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Stone Sans ITC TT-Semi"/>
        <a:ea typeface="ヒラギノ角ゴ ProN W6"/>
        <a:cs typeface="ヒラギノ角ゴ ProN W6"/>
      </a:majorFont>
      <a:minorFont>
        <a:latin typeface="Bradley Hand ITC TT-Bold"/>
        <a:ea typeface="ヒラギノ明朝 ProN W6"/>
        <a:cs typeface="ヒラギノ明朝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7_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Stone Sans ITC TT-Semi"/>
        <a:ea typeface="ヒラギノ角ゴ ProN W6"/>
        <a:cs typeface="ヒラギノ角ゴ ProN W6"/>
      </a:majorFont>
      <a:minorFont>
        <a:latin typeface="Bradley Hand ITC TT-Bold"/>
        <a:ea typeface="ヒラギノ明朝 ProN W6"/>
        <a:cs typeface="ヒラギノ明朝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Basic2">
  <a:themeElements>
    <a:clrScheme name="Basic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sic2">
      <a:majorFont>
        <a:latin typeface="Georgia"/>
        <a:ea typeface="ヒラギノ明朝 ProN W3"/>
        <a:cs typeface="ヒラギノ明朝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asic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7_Title, Bullets &amp; Photo">
  <a:themeElements>
    <a:clrScheme name="">
      <a:dk1>
        <a:srgbClr val="5B5648"/>
      </a:dk1>
      <a:lt1>
        <a:srgbClr val="ABA79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2D0CD"/>
      </a:accent3>
      <a:accent4>
        <a:srgbClr val="4C483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8_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8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8_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8.xml><?xml version="1.0" encoding="utf-8"?>
<a:theme xmlns:a="http://schemas.openxmlformats.org/drawingml/2006/main" name="10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9.xml><?xml version="1.0" encoding="utf-8"?>
<a:theme xmlns:a="http://schemas.openxmlformats.org/drawingml/2006/main" name="8_Photo - Horizontal">
  <a:themeElements>
    <a:clrScheme name="">
      <a:dk1>
        <a:srgbClr val="000000"/>
      </a:dk1>
      <a:lt1>
        <a:srgbClr val="E5E5E5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0F0F0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ullets - Alternate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FFFFF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 - Alternate">
      <a:majorFont>
        <a:latin typeface="Futura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ullets - Altern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0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1.xml><?xml version="1.0" encoding="utf-8"?>
<a:theme xmlns:a="http://schemas.openxmlformats.org/drawingml/2006/main" name="8_Photo - Vertical">
  <a:themeElements>
    <a:clrScheme name="">
      <a:dk1>
        <a:srgbClr val="000000"/>
      </a:dk1>
      <a:lt1>
        <a:srgbClr val="E5E5E5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0F0F0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2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3.xml><?xml version="1.0" encoding="utf-8"?>
<a:theme xmlns:a="http://schemas.openxmlformats.org/drawingml/2006/main" name="9_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4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7_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6.xml><?xml version="1.0" encoding="utf-8"?>
<a:theme xmlns:a="http://schemas.openxmlformats.org/drawingml/2006/main" name="9_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7.xml><?xml version="1.0" encoding="utf-8"?>
<a:theme xmlns:a="http://schemas.openxmlformats.org/drawingml/2006/main" name="7_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8_Title, Bullets &amp; Photo">
  <a:themeElements>
    <a:clrScheme name="">
      <a:dk1>
        <a:srgbClr val="000000"/>
      </a:dk1>
      <a:lt1>
        <a:srgbClr val="E5E5E5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0F0F0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9.xml><?xml version="1.0" encoding="utf-8"?>
<a:theme xmlns:a="http://schemas.openxmlformats.org/drawingml/2006/main" name="StudentBiography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CC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E2"/>
      </a:accent5>
      <a:accent6>
        <a:srgbClr val="2D2D8A"/>
      </a:accent6>
      <a:hlink>
        <a:srgbClr val="009999"/>
      </a:hlink>
      <a:folHlink>
        <a:srgbClr val="99CC00"/>
      </a:folHlink>
    </a:clrScheme>
    <a:fontScheme name="StudentBiography2">
      <a:majorFont>
        <a:latin typeface="Century Gothic"/>
        <a:ea typeface="ヒラギノ明朝 ProN W3"/>
        <a:cs typeface="ヒラギノ明朝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StudentBiography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Title &amp; Bullets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FFFFF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Futura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0.xml><?xml version="1.0" encoding="utf-8"?>
<a:theme xmlns:a="http://schemas.openxmlformats.org/drawingml/2006/main" name="11_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CC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E2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entury Gothic"/>
        <a:ea typeface="ヒラギノ明朝 ProN W3"/>
        <a:cs typeface="ヒラギノ明朝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1.xml><?xml version="1.0" encoding="utf-8"?>
<a:theme xmlns:a="http://schemas.openxmlformats.org/drawingml/2006/main" name="9_Title, Bullets &amp; Photo">
  <a:themeElements>
    <a:clrScheme name="">
      <a:dk1>
        <a:srgbClr val="2E2F30"/>
      </a:dk1>
      <a:lt1>
        <a:srgbClr val="63656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7B8B8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2.xml><?xml version="1.0" encoding="utf-8"?>
<a:theme xmlns:a="http://schemas.openxmlformats.org/drawingml/2006/main" name="8_Title &amp; Bullets - Left">
  <a:themeElements>
    <a:clrScheme name="">
      <a:dk1>
        <a:srgbClr val="2E2F30"/>
      </a:dk1>
      <a:lt1>
        <a:srgbClr val="D1D0C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E5E4E4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3.xml><?xml version="1.0" encoding="utf-8"?>
<a:theme xmlns:a="http://schemas.openxmlformats.org/drawingml/2006/main" name="8_Title &amp; Bullets - Right">
  <a:themeElements>
    <a:clrScheme name="">
      <a:dk1>
        <a:srgbClr val="2E2F30"/>
      </a:dk1>
      <a:lt1>
        <a:srgbClr val="D1D0C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E5E4E4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4.xml><?xml version="1.0" encoding="utf-8"?>
<a:theme xmlns:a="http://schemas.openxmlformats.org/drawingml/2006/main" name="9_Title &amp; Bullets">
  <a:themeElements>
    <a:clrScheme name="">
      <a:dk1>
        <a:srgbClr val="2E2F30"/>
      </a:dk1>
      <a:lt1>
        <a:srgbClr val="D1D0C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E5E4E4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5.xml><?xml version="1.0" encoding="utf-8"?>
<a:theme xmlns:a="http://schemas.openxmlformats.org/drawingml/2006/main" name="10_Title - Top">
  <a:themeElements>
    <a:clrScheme name="">
      <a:dk1>
        <a:srgbClr val="2E2F30"/>
      </a:dk1>
      <a:lt1>
        <a:srgbClr val="D1D0C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E5E4E4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6.xml><?xml version="1.0" encoding="utf-8"?>
<a:theme xmlns:a="http://schemas.openxmlformats.org/drawingml/2006/main" name="9_Title - Center">
  <a:themeElements>
    <a:clrScheme name="">
      <a:dk1>
        <a:srgbClr val="2E2F30"/>
      </a:dk1>
      <a:lt1>
        <a:srgbClr val="D1D0C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E5E4E4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7.xml><?xml version="1.0" encoding="utf-8"?>
<a:theme xmlns:a="http://schemas.openxmlformats.org/drawingml/2006/main" name="12_Title &amp; Subtitle">
  <a:themeElements>
    <a:clrScheme name="">
      <a:dk1>
        <a:srgbClr val="2E2F30"/>
      </a:dk1>
      <a:lt1>
        <a:srgbClr val="D1D0C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E5E4E4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8.xml><?xml version="1.0" encoding="utf-8"?>
<a:theme xmlns:a="http://schemas.openxmlformats.org/drawingml/2006/main" name="9_Photo - Horizontal">
  <a:themeElements>
    <a:clrScheme name="">
      <a:dk1>
        <a:srgbClr val="2E2F30"/>
      </a:dk1>
      <a:lt1>
        <a:srgbClr val="636567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B7B8B8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9.xml><?xml version="1.0" encoding="utf-8"?>
<a:theme xmlns:a="http://schemas.openxmlformats.org/drawingml/2006/main" name="9_Photo - Vertical">
  <a:themeElements>
    <a:clrScheme name="">
      <a:dk1>
        <a:srgbClr val="2E2F30"/>
      </a:dk1>
      <a:lt1>
        <a:srgbClr val="636567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B7B8B8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Title - Top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FFFFF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Futura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0.xml><?xml version="1.0" encoding="utf-8"?>
<a:theme xmlns:a="http://schemas.openxmlformats.org/drawingml/2006/main" name="9_Blank">
  <a:themeElements>
    <a:clrScheme name="">
      <a:dk1>
        <a:srgbClr val="2E2F30"/>
      </a:dk1>
      <a:lt1>
        <a:srgbClr val="D1D0C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5E4E4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1.xml><?xml version="1.0" encoding="utf-8"?>
<a:theme xmlns:a="http://schemas.openxmlformats.org/drawingml/2006/main" name="1_Photo - 3 Up">
  <a:themeElements>
    <a:clrScheme name="">
      <a:dk1>
        <a:srgbClr val="2E2F30"/>
      </a:dk1>
      <a:lt1>
        <a:srgbClr val="63656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7B8B8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3 Up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3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2.xml><?xml version="1.0" encoding="utf-8"?>
<a:theme xmlns:a="http://schemas.openxmlformats.org/drawingml/2006/main" name="Photo - 3 Up Cover">
  <a:themeElements>
    <a:clrScheme name="">
      <a:dk1>
        <a:srgbClr val="2E2F30"/>
      </a:dk1>
      <a:lt1>
        <a:srgbClr val="63656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7B8B8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3 Up Cover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3 Up 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3.xml><?xml version="1.0" encoding="utf-8"?>
<a:theme xmlns:a="http://schemas.openxmlformats.org/drawingml/2006/main" name="2_Photo - Big">
  <a:themeElements>
    <a:clrScheme name="">
      <a:dk1>
        <a:srgbClr val="2E2F30"/>
      </a:dk1>
      <a:lt1>
        <a:srgbClr val="63656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7B8B8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Big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B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4.xml><?xml version="1.0" encoding="utf-8"?>
<a:theme xmlns:a="http://schemas.openxmlformats.org/drawingml/2006/main" name="Photo - Big Cover">
  <a:themeElements>
    <a:clrScheme name="">
      <a:dk1>
        <a:srgbClr val="2E2F30"/>
      </a:dk1>
      <a:lt1>
        <a:srgbClr val="63656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7B8B8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Big Cover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Big 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5.xml><?xml version="1.0" encoding="utf-8"?>
<a:theme xmlns:a="http://schemas.openxmlformats.org/drawingml/2006/main" name="9_Bullets">
  <a:themeElements>
    <a:clrScheme name="">
      <a:dk1>
        <a:srgbClr val="2E2F30"/>
      </a:dk1>
      <a:lt1>
        <a:srgbClr val="D1D0C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5E4E4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6.xml><?xml version="1.0" encoding="utf-8"?>
<a:theme xmlns:a="http://schemas.openxmlformats.org/drawingml/2006/main" name="10_Title &amp; Bullets - 2 Column">
  <a:themeElements>
    <a:clrScheme name="">
      <a:dk1>
        <a:srgbClr val="2E2F30"/>
      </a:dk1>
      <a:lt1>
        <a:srgbClr val="D1D0C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E5E4E4"/>
      </a:accent3>
      <a:accent4>
        <a:srgbClr val="2627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7.xml><?xml version="1.0" encoding="utf-8"?>
<a:theme xmlns:a="http://schemas.openxmlformats.org/drawingml/2006/main" name="9_Title &amp; Bullets - Left">
  <a:themeElements>
    <a:clrScheme name="">
      <a:dk1>
        <a:srgbClr val="5B5648"/>
      </a:dk1>
      <a:lt1>
        <a:srgbClr val="A4A9B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CFD1D8"/>
      </a:accent3>
      <a:accent4>
        <a:srgbClr val="4C483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8.xml><?xml version="1.0" encoding="utf-8"?>
<a:theme xmlns:a="http://schemas.openxmlformats.org/drawingml/2006/main" name="10_Bullets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0082E5"/>
      </a:accent1>
      <a:accent2>
        <a:srgbClr val="333399"/>
      </a:accent2>
      <a:accent3>
        <a:srgbClr val="FFFFFF"/>
      </a:accent3>
      <a:accent4>
        <a:srgbClr val="606060"/>
      </a:accent4>
      <a:accent5>
        <a:srgbClr val="AAC1F0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Marker Felt"/>
        <a:ea typeface="ヒラギノ明朝 ProN W3"/>
        <a:cs typeface="ヒラギノ明朝 ProN W3"/>
      </a:majorFont>
      <a:minorFont>
        <a:latin typeface="Marker Fel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9.xml><?xml version="1.0" encoding="utf-8"?>
<a:theme xmlns:a="http://schemas.openxmlformats.org/drawingml/2006/main" name="10_Blank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0082E5"/>
      </a:accent1>
      <a:accent2>
        <a:srgbClr val="333399"/>
      </a:accent2>
      <a:accent3>
        <a:srgbClr val="FFFFFF"/>
      </a:accent3>
      <a:accent4>
        <a:srgbClr val="606060"/>
      </a:accent4>
      <a:accent5>
        <a:srgbClr val="AAC1F0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Marker Felt"/>
        <a:ea typeface="ヒラギノ明朝 ProN W3"/>
        <a:cs typeface="ヒラギノ明朝 ProN W3"/>
      </a:majorFont>
      <a:minorFont>
        <a:latin typeface="Marker Fel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Blank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FFFFF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Futura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0.xml><?xml version="1.0" encoding="utf-8"?>
<a:theme xmlns:a="http://schemas.openxmlformats.org/drawingml/2006/main" name="10_Title &amp; Bullets">
  <a:themeElements>
    <a:clrScheme name="">
      <a:dk1>
        <a:srgbClr val="5B5648"/>
      </a:dk1>
      <a:lt1>
        <a:srgbClr val="A4A9B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CFD1D8"/>
      </a:accent3>
      <a:accent4>
        <a:srgbClr val="4C483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1.xml><?xml version="1.0" encoding="utf-8"?>
<a:theme xmlns:a="http://schemas.openxmlformats.org/drawingml/2006/main" name="13_Title &amp; Subtitle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0082E5"/>
      </a:accent1>
      <a:accent2>
        <a:srgbClr val="333399"/>
      </a:accent2>
      <a:accent3>
        <a:srgbClr val="FFFFFF"/>
      </a:accent3>
      <a:accent4>
        <a:srgbClr val="606060"/>
      </a:accent4>
      <a:accent5>
        <a:srgbClr val="AAC1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Marker Felt"/>
        <a:ea typeface="ヒラギノ明朝 ProN W3"/>
        <a:cs typeface="ヒラギノ明朝 ProN W3"/>
      </a:majorFont>
      <a:minorFont>
        <a:latin typeface="Marker Fel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2.xml><?xml version="1.0" encoding="utf-8"?>
<a:theme xmlns:a="http://schemas.openxmlformats.org/drawingml/2006/main" name="10_Title - Center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0082E5"/>
      </a:accent1>
      <a:accent2>
        <a:srgbClr val="333399"/>
      </a:accent2>
      <a:accent3>
        <a:srgbClr val="FFFFFF"/>
      </a:accent3>
      <a:accent4>
        <a:srgbClr val="606060"/>
      </a:accent4>
      <a:accent5>
        <a:srgbClr val="AAC1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Marker Felt"/>
        <a:ea typeface="ヒラギノ明朝 ProN W3"/>
        <a:cs typeface="ヒラギノ明朝 ProN W3"/>
      </a:majorFont>
      <a:minorFont>
        <a:latin typeface="Marker Fel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3.xml><?xml version="1.0" encoding="utf-8"?>
<a:theme xmlns:a="http://schemas.openxmlformats.org/drawingml/2006/main" name="10_Photo - Vertical">
  <a:themeElements>
    <a:clrScheme name="">
      <a:dk1>
        <a:srgbClr val="727272"/>
      </a:dk1>
      <a:lt1>
        <a:srgbClr val="E5E5E5"/>
      </a:lt1>
      <a:dk2>
        <a:srgbClr val="000000"/>
      </a:dk2>
      <a:lt2>
        <a:srgbClr val="808080"/>
      </a:lt2>
      <a:accent1>
        <a:srgbClr val="0082E5"/>
      </a:accent1>
      <a:accent2>
        <a:srgbClr val="333399"/>
      </a:accent2>
      <a:accent3>
        <a:srgbClr val="F0F0F0"/>
      </a:accent3>
      <a:accent4>
        <a:srgbClr val="606060"/>
      </a:accent4>
      <a:accent5>
        <a:srgbClr val="AAC1F0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Marker Felt"/>
        <a:ea typeface="ヒラギノ明朝 ProN W3"/>
        <a:cs typeface="ヒラギノ明朝 ProN W3"/>
      </a:majorFont>
      <a:minorFont>
        <a:latin typeface="Marker Fel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4.xml><?xml version="1.0" encoding="utf-8"?>
<a:theme xmlns:a="http://schemas.openxmlformats.org/drawingml/2006/main" name="1_Photo - Panoramic">
  <a:themeElements>
    <a:clrScheme name="">
      <a:dk1>
        <a:srgbClr val="727272"/>
      </a:dk1>
      <a:lt1>
        <a:srgbClr val="E5E5E5"/>
      </a:lt1>
      <a:dk2>
        <a:srgbClr val="000000"/>
      </a:dk2>
      <a:lt2>
        <a:srgbClr val="808080"/>
      </a:lt2>
      <a:accent1>
        <a:srgbClr val="0082E5"/>
      </a:accent1>
      <a:accent2>
        <a:srgbClr val="333399"/>
      </a:accent2>
      <a:accent3>
        <a:srgbClr val="F0F0F0"/>
      </a:accent3>
      <a:accent4>
        <a:srgbClr val="606060"/>
      </a:accent4>
      <a:accent5>
        <a:srgbClr val="AAC1F0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Panoramic">
      <a:majorFont>
        <a:latin typeface="Marker Felt"/>
        <a:ea typeface="ヒラギノ明朝 ProN W3"/>
        <a:cs typeface="ヒラギノ明朝 ProN W3"/>
      </a:majorFont>
      <a:minorFont>
        <a:latin typeface="Marker Fel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Panoram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5.xml><?xml version="1.0" encoding="utf-8"?>
<a:theme xmlns:a="http://schemas.openxmlformats.org/drawingml/2006/main" name="10_Photo - Horizontal">
  <a:themeElements>
    <a:clrScheme name="">
      <a:dk1>
        <a:srgbClr val="727272"/>
      </a:dk1>
      <a:lt1>
        <a:srgbClr val="E5E5E5"/>
      </a:lt1>
      <a:dk2>
        <a:srgbClr val="000000"/>
      </a:dk2>
      <a:lt2>
        <a:srgbClr val="808080"/>
      </a:lt2>
      <a:accent1>
        <a:srgbClr val="0082E5"/>
      </a:accent1>
      <a:accent2>
        <a:srgbClr val="333399"/>
      </a:accent2>
      <a:accent3>
        <a:srgbClr val="F0F0F0"/>
      </a:accent3>
      <a:accent4>
        <a:srgbClr val="606060"/>
      </a:accent4>
      <a:accent5>
        <a:srgbClr val="AAC1F0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Marker Felt"/>
        <a:ea typeface="ヒラギノ明朝 ProN W3"/>
        <a:cs typeface="ヒラギノ明朝 ProN W3"/>
      </a:majorFont>
      <a:minorFont>
        <a:latin typeface="Marker Fel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6.xml><?xml version="1.0" encoding="utf-8"?>
<a:theme xmlns:a="http://schemas.openxmlformats.org/drawingml/2006/main" name="10_Title &amp; Bullets - Left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0082E5"/>
      </a:accent1>
      <a:accent2>
        <a:srgbClr val="333399"/>
      </a:accent2>
      <a:accent3>
        <a:srgbClr val="FFFFFF"/>
      </a:accent3>
      <a:accent4>
        <a:srgbClr val="606060"/>
      </a:accent4>
      <a:accent5>
        <a:srgbClr val="AAC1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Marker Felt"/>
        <a:ea typeface="ヒラギノ明朝 ProN W3"/>
        <a:cs typeface="ヒラギノ明朝 ProN W3"/>
      </a:majorFont>
      <a:minorFont>
        <a:latin typeface="Marker Fel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7.xml><?xml version="1.0" encoding="utf-8"?>
<a:theme xmlns:a="http://schemas.openxmlformats.org/drawingml/2006/main" name="9_Title &amp; Bullets - Right">
  <a:themeElements>
    <a:clrScheme name="">
      <a:dk1>
        <a:srgbClr val="5B5648"/>
      </a:dk1>
      <a:lt1>
        <a:srgbClr val="A4A9B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CFD1D8"/>
      </a:accent3>
      <a:accent4>
        <a:srgbClr val="4C483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8.xml><?xml version="1.0" encoding="utf-8"?>
<a:theme xmlns:a="http://schemas.openxmlformats.org/drawingml/2006/main" name="10_Title, Bullets &amp; Photo">
  <a:themeElements>
    <a:clrScheme name="">
      <a:dk1>
        <a:srgbClr val="727272"/>
      </a:dk1>
      <a:lt1>
        <a:srgbClr val="E5E5E5"/>
      </a:lt1>
      <a:dk2>
        <a:srgbClr val="000000"/>
      </a:dk2>
      <a:lt2>
        <a:srgbClr val="808080"/>
      </a:lt2>
      <a:accent1>
        <a:srgbClr val="0082E5"/>
      </a:accent1>
      <a:accent2>
        <a:srgbClr val="333399"/>
      </a:accent2>
      <a:accent3>
        <a:srgbClr val="F0F0F0"/>
      </a:accent3>
      <a:accent4>
        <a:srgbClr val="606060"/>
      </a:accent4>
      <a:accent5>
        <a:srgbClr val="AAC1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Marker Felt"/>
        <a:ea typeface="ヒラギノ明朝 ProN W3"/>
        <a:cs typeface="ヒラギノ明朝 ProN W3"/>
      </a:majorFont>
      <a:minorFont>
        <a:latin typeface="Marker Fel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9.xml><?xml version="1.0" encoding="utf-8"?>
<a:theme xmlns:a="http://schemas.openxmlformats.org/drawingml/2006/main" name="10_Title &amp; Bullets - Right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0082E5"/>
      </a:accent1>
      <a:accent2>
        <a:srgbClr val="333399"/>
      </a:accent2>
      <a:accent3>
        <a:srgbClr val="FFFFFF"/>
      </a:accent3>
      <a:accent4>
        <a:srgbClr val="606060"/>
      </a:accent4>
      <a:accent5>
        <a:srgbClr val="AAC1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Marker Felt"/>
        <a:ea typeface="ヒラギノ明朝 ProN W3"/>
        <a:cs typeface="ヒラギノ明朝 ProN W3"/>
      </a:majorFont>
      <a:minorFont>
        <a:latin typeface="Marker Fel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Bullets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FFFFF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Futura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_Photo - Horizontal">
  <a:themeElements>
    <a:clrScheme name="">
      <a:dk1>
        <a:srgbClr val="727272"/>
      </a:dk1>
      <a:lt1>
        <a:srgbClr val="E5E5E5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0F0F0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Futura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Title - Center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FFFFF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Futura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itle &amp; Bullets - Left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FFFFF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Futura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727272"/>
      </a:dk1>
      <a:lt1>
        <a:srgbClr val="FFFFFF"/>
      </a:lt1>
      <a:dk2>
        <a:srgbClr val="000000"/>
      </a:dk2>
      <a:lt2>
        <a:srgbClr val="000000"/>
      </a:lt2>
      <a:accent1>
        <a:srgbClr val="0082E5"/>
      </a:accent1>
      <a:accent2>
        <a:srgbClr val="333399"/>
      </a:accent2>
      <a:accent3>
        <a:srgbClr val="FFFFFF"/>
      </a:accent3>
      <a:accent4>
        <a:srgbClr val="606060"/>
      </a:accent4>
      <a:accent5>
        <a:srgbClr val="AAC1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Marker Felt"/>
        <a:ea typeface="ヒラギノ明朝 ProN W3"/>
        <a:cs typeface="ヒラギノ明朝 ProN W3"/>
      </a:majorFont>
      <a:minorFont>
        <a:latin typeface="Marker Fel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Title &amp; Bullets - 2 Column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FFFFF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Futura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itle, Bullets &amp; Photo">
  <a:themeElements>
    <a:clrScheme name="">
      <a:dk1>
        <a:srgbClr val="727272"/>
      </a:dk1>
      <a:lt1>
        <a:srgbClr val="E5E5E5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0F0F0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Futura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Photo - Vertical">
  <a:themeElements>
    <a:clrScheme name="">
      <a:dk1>
        <a:srgbClr val="727272"/>
      </a:dk1>
      <a:lt1>
        <a:srgbClr val="E5E5E5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0F0F0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Futura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Title &amp; Subtitle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FFFFF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Futura"/>
        <a:ea typeface="ヒラギノ角ゴ ProN W3"/>
        <a:cs typeface="ヒラギノ角ゴ ProN W3"/>
      </a:majorFont>
      <a:minorFont>
        <a:latin typeface="Futur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Title &amp; Bullets - Right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FFFFF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Futura"/>
        <a:ea typeface="ヒラギノ角ゴ ProN W3"/>
        <a:cs typeface="ヒラギノ角ゴ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Photo - Horizontal">
  <a:themeElements>
    <a:clrScheme name="">
      <a:dk1>
        <a:srgbClr val="000000"/>
      </a:dk1>
      <a:lt1>
        <a:srgbClr val="CCCCCC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E2E2E2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Photo - 3 Up">
  <a:themeElements>
    <a:clrScheme name="">
      <a:dk1>
        <a:srgbClr val="000000"/>
      </a:dk1>
      <a:lt1>
        <a:srgbClr val="CCCCCC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E2E2E2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3 U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3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Photo - 4 Up">
  <a:themeElements>
    <a:clrScheme name="">
      <a:dk1>
        <a:srgbClr val="000000"/>
      </a:dk1>
      <a:lt1>
        <a:srgbClr val="CCCCCC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E2E2E2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4 U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4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Photo - 2 Up Landscape">
  <a:themeElements>
    <a:clrScheme name="">
      <a:dk1>
        <a:srgbClr val="000000"/>
      </a:dk1>
      <a:lt1>
        <a:srgbClr val="CCCCCC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E2E2E2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Landscap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2 Up 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Photo - 2 Up Portrait &amp; Landscape">
  <a:themeElements>
    <a:clrScheme name="">
      <a:dk1>
        <a:srgbClr val="000000"/>
      </a:dk1>
      <a:lt1>
        <a:srgbClr val="CCCCCC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E2E2E2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Portrait &amp; Landscap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2 Up Portrait &amp; 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 - 2 Column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0082E5"/>
      </a:accent1>
      <a:accent2>
        <a:srgbClr val="333399"/>
      </a:accent2>
      <a:accent3>
        <a:srgbClr val="FFFFFF"/>
      </a:accent3>
      <a:accent4>
        <a:srgbClr val="606060"/>
      </a:accent4>
      <a:accent5>
        <a:srgbClr val="AAC1F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Marker Felt"/>
        <a:ea typeface="ヒラギノ明朝 ProN W3"/>
        <a:cs typeface="ヒラギノ明朝 ProN W3"/>
      </a:majorFont>
      <a:minorFont>
        <a:latin typeface="Marker Fel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Photo - 2 Up Portrait">
  <a:themeElements>
    <a:clrScheme name="">
      <a:dk1>
        <a:srgbClr val="000000"/>
      </a:dk1>
      <a:lt1>
        <a:srgbClr val="CCCCCC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E2E2E2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Portrai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2 Up Portra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Photo - 3 Up Portrait">
  <a:themeElements>
    <a:clrScheme name="">
      <a:dk1>
        <a:srgbClr val="000000"/>
      </a:dk1>
      <a:lt1>
        <a:srgbClr val="CCCCCC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E2E2E2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3 Up Portrai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3 Up Portra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Photo - Big">
  <a:themeElements>
    <a:clrScheme name="">
      <a:dk1>
        <a:srgbClr val="000000"/>
      </a:dk1>
      <a:lt1>
        <a:srgbClr val="CCCCCC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E2E2E2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Big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B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_Title, Bullets &amp; Photo">
  <a:themeElements>
    <a:clrScheme name="">
      <a:dk1>
        <a:srgbClr val="000000"/>
      </a:dk1>
      <a:lt1>
        <a:srgbClr val="CCCCCC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E2E2E2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_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_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2_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_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itle - Top">
  <a:themeElements>
    <a:clrScheme name="">
      <a:dk1>
        <a:srgbClr val="5B5648"/>
      </a:dk1>
      <a:lt1>
        <a:srgbClr val="A4A9B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CFD1D8"/>
      </a:accent3>
      <a:accent4>
        <a:srgbClr val="4C483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2_Photo - Vertical">
  <a:themeElements>
    <a:clrScheme name="">
      <a:dk1>
        <a:srgbClr val="000000"/>
      </a:dk1>
      <a:lt1>
        <a:srgbClr val="CCCCCC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E2E2E2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_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2_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3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2_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_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_Title, Bullets &amp; Photo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2_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- Center">
  <a:themeElements>
    <a:clrScheme name="">
      <a:dk1>
        <a:srgbClr val="5B5648"/>
      </a:dk1>
      <a:lt1>
        <a:srgbClr val="A4A9B7"/>
      </a:lt1>
      <a:dk2>
        <a:srgbClr val="000000"/>
      </a:dk2>
      <a:lt2>
        <a:srgbClr val="333333"/>
      </a:lt2>
      <a:accent1>
        <a:srgbClr val="BBE0E3"/>
      </a:accent1>
      <a:accent2>
        <a:srgbClr val="333399"/>
      </a:accent2>
      <a:accent3>
        <a:srgbClr val="CFD1D8"/>
      </a:accent3>
      <a:accent4>
        <a:srgbClr val="4C483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_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3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3_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4_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3_Photo - Horizontal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3_Photo - Vertical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Photo - 6 Up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6 Up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6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4_Title &amp; Bullets">
  <a:themeElements>
    <a:clrScheme name="">
      <a:dk1>
        <a:srgbClr val="3F3F3F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4_Bullets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_Title &amp; Subtitle">
  <a:themeElements>
    <a:clrScheme name="">
      <a:dk1>
        <a:srgbClr val="333333"/>
      </a:dk1>
      <a:lt1>
        <a:srgbClr val="BFBFB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A3A3A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itle &amp; Subtitle">
  <a:themeElements>
    <a:clrScheme name="">
      <a:dk1>
        <a:srgbClr val="5B5648"/>
      </a:dk1>
      <a:lt1>
        <a:srgbClr val="A4A9B7"/>
      </a:lt1>
      <a:dk2>
        <a:srgbClr val="000000"/>
      </a:dk2>
      <a:lt2>
        <a:srgbClr val="333333"/>
      </a:lt2>
      <a:accent1>
        <a:srgbClr val="BBE0E3"/>
      </a:accent1>
      <a:accent2>
        <a:srgbClr val="333399"/>
      </a:accent2>
      <a:accent3>
        <a:srgbClr val="CFD1D8"/>
      </a:accent3>
      <a:accent4>
        <a:srgbClr val="4C483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4_Photo - Vertical">
  <a:themeElements>
    <a:clrScheme name="">
      <a:dk1>
        <a:srgbClr val="333333"/>
      </a:dk1>
      <a:lt1>
        <a:srgbClr val="BFBFBF"/>
      </a:lt1>
      <a:dk2>
        <a:srgbClr val="6D7584"/>
      </a:dk2>
      <a:lt2>
        <a:srgbClr val="000000"/>
      </a:lt2>
      <a:accent1>
        <a:srgbClr val="BBE0E3"/>
      </a:accent1>
      <a:accent2>
        <a:srgbClr val="333399"/>
      </a:accent2>
      <a:accent3>
        <a:srgbClr val="BABDC2"/>
      </a:accent3>
      <a:accent4>
        <a:srgbClr val="A3A3A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Photo - Vertical Left">
  <a:themeElements>
    <a:clrScheme name="">
      <a:dk1>
        <a:srgbClr val="333333"/>
      </a:dk1>
      <a:lt1>
        <a:srgbClr val="BFBFBF"/>
      </a:lt1>
      <a:dk2>
        <a:srgbClr val="6D7584"/>
      </a:dk2>
      <a:lt2>
        <a:srgbClr val="000000"/>
      </a:lt2>
      <a:accent1>
        <a:srgbClr val="BBE0E3"/>
      </a:accent1>
      <a:accent2>
        <a:srgbClr val="333399"/>
      </a:accent2>
      <a:accent3>
        <a:srgbClr val="BABDC2"/>
      </a:accent3>
      <a:accent4>
        <a:srgbClr val="A3A3A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Left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Vertical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4_Photo - Horizontal">
  <a:themeElements>
    <a:clrScheme name="">
      <a:dk1>
        <a:srgbClr val="333333"/>
      </a:dk1>
      <a:lt1>
        <a:srgbClr val="BFBFBF"/>
      </a:lt1>
      <a:dk2>
        <a:srgbClr val="6D7584"/>
      </a:dk2>
      <a:lt2>
        <a:srgbClr val="000000"/>
      </a:lt2>
      <a:accent1>
        <a:srgbClr val="BBE0E3"/>
      </a:accent1>
      <a:accent2>
        <a:srgbClr val="333399"/>
      </a:accent2>
      <a:accent3>
        <a:srgbClr val="BABDC2"/>
      </a:accent3>
      <a:accent4>
        <a:srgbClr val="A3A3A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4_Title - Center">
  <a:themeElements>
    <a:clrScheme name="">
      <a:dk1>
        <a:srgbClr val="333333"/>
      </a:dk1>
      <a:lt1>
        <a:srgbClr val="BFBFB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A3A3A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5_Title - Top">
  <a:themeElements>
    <a:clrScheme name="">
      <a:dk1>
        <a:srgbClr val="3F3F3F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4_Blank">
  <a:themeElements>
    <a:clrScheme name="">
      <a:dk1>
        <a:srgbClr val="3F3F3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3_Title &amp; Bullets - Left">
  <a:themeElements>
    <a:clrScheme name="">
      <a:dk1>
        <a:srgbClr val="3F3F3F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5_Title &amp; Bullets - 2 Column">
  <a:themeElements>
    <a:clrScheme name="">
      <a:dk1>
        <a:srgbClr val="3F3F3F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3_Title, Bullets &amp; Photo">
  <a:themeElements>
    <a:clrScheme name="">
      <a:dk1>
        <a:srgbClr val="3F3F3F"/>
      </a:dk1>
      <a:lt1>
        <a:srgbClr val="C1BEB2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DDDBD5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Photo - Horizontal Alt">
  <a:themeElements>
    <a:clrScheme name="">
      <a:dk1>
        <a:srgbClr val="3F3F3F"/>
      </a:dk1>
      <a:lt1>
        <a:srgbClr val="C1BEB2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DDBD5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Alt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Horizontal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Horizontal">
  <a:themeElements>
    <a:clrScheme name="">
      <a:dk1>
        <a:srgbClr val="5B5648"/>
      </a:dk1>
      <a:lt1>
        <a:srgbClr val="ABA79F"/>
      </a:lt1>
      <a:dk2>
        <a:srgbClr val="000000"/>
      </a:dk2>
      <a:lt2>
        <a:srgbClr val="333333"/>
      </a:lt2>
      <a:accent1>
        <a:srgbClr val="BBE0E3"/>
      </a:accent1>
      <a:accent2>
        <a:srgbClr val="333399"/>
      </a:accent2>
      <a:accent3>
        <a:srgbClr val="D2D0CD"/>
      </a:accent3>
      <a:accent4>
        <a:srgbClr val="4C483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Photo - Vertical Alt">
  <a:themeElements>
    <a:clrScheme name="">
      <a:dk1>
        <a:srgbClr val="3F3F3F"/>
      </a:dk1>
      <a:lt1>
        <a:srgbClr val="C1BEB2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DDDBD5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Alt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Vertical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Photo - Panoramic">
  <a:themeElements>
    <a:clrScheme name="">
      <a:dk1>
        <a:srgbClr val="3F3F3F"/>
      </a:dk1>
      <a:lt1>
        <a:srgbClr val="C1BEB2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DDBD5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Panoramic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Panoram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Photo - Square">
  <a:themeElements>
    <a:clrScheme name="">
      <a:dk1>
        <a:srgbClr val="3F3F3F"/>
      </a:dk1>
      <a:lt1>
        <a:srgbClr val="C1BEB2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DDBD5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Square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Squa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1_Photo - Big">
  <a:themeElements>
    <a:clrScheme name="">
      <a:dk1>
        <a:srgbClr val="3F3F3F"/>
      </a:dk1>
      <a:lt1>
        <a:srgbClr val="C1BEB2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DDBD5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Big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B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3_Title &amp; Bullets - Right">
  <a:themeElements>
    <a:clrScheme name="">
      <a:dk1>
        <a:srgbClr val="3F3F3F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FFFFFF"/>
      </a:accent3>
      <a:accent4>
        <a:srgbClr val="343434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Copperplate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ConnectTheDo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nectTheDots">
      <a:majorFont>
        <a:latin typeface="Impact"/>
        <a:ea typeface="ヒラギノ角ゴ ProN W3"/>
        <a:cs typeface="ヒラギノ角ゴ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ConnectTheDo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6_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Impact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5_Title &amp; 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5_Bullets">
  <a:themeElements>
    <a:clrScheme name="">
      <a:dk1>
        <a:srgbClr val="2F1A14"/>
      </a:dk1>
      <a:lt1>
        <a:srgbClr val="D0E5E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5_Photo - Horizontal">
  <a:themeElements>
    <a:clrScheme name="">
      <a:dk1>
        <a:srgbClr val="2F1A14"/>
      </a:dk1>
      <a:lt1>
        <a:srgbClr val="B9A88A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9D1C4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">
  <a:themeElements>
    <a:clrScheme name="">
      <a:dk1>
        <a:srgbClr val="5B5648"/>
      </a:dk1>
      <a:lt1>
        <a:srgbClr val="ABA79F"/>
      </a:lt1>
      <a:dk2>
        <a:srgbClr val="000000"/>
      </a:dk2>
      <a:lt2>
        <a:srgbClr val="333333"/>
      </a:lt2>
      <a:accent1>
        <a:srgbClr val="BBE0E3"/>
      </a:accent1>
      <a:accent2>
        <a:srgbClr val="333399"/>
      </a:accent2>
      <a:accent3>
        <a:srgbClr val="D2D0CD"/>
      </a:accent3>
      <a:accent4>
        <a:srgbClr val="4C483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4_Title &amp; Bullets - Left">
  <a:themeElements>
    <a:clrScheme name="">
      <a:dk1>
        <a:srgbClr val="2F1A14"/>
      </a:dk1>
      <a:lt1>
        <a:srgbClr val="D0E5E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6_Title &amp; Bullets - 2 Column">
  <a:themeElements>
    <a:clrScheme name="">
      <a:dk1>
        <a:srgbClr val="2F1A14"/>
      </a:dk1>
      <a:lt1>
        <a:srgbClr val="D0E5E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4_Title, Bullets &amp; Photo">
  <a:themeElements>
    <a:clrScheme name="">
      <a:dk1>
        <a:srgbClr val="2F1A14"/>
      </a:dk1>
      <a:lt1>
        <a:srgbClr val="B9A88A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9D1C4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4_Title &amp; Bullets - Right">
  <a:themeElements>
    <a:clrScheme name="">
      <a:dk1>
        <a:srgbClr val="2F1A14"/>
      </a:dk1>
      <a:lt1>
        <a:srgbClr val="D0E5E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5_Photo - Vertical">
  <a:themeElements>
    <a:clrScheme name="">
      <a:dk1>
        <a:srgbClr val="2F1A14"/>
      </a:dk1>
      <a:lt1>
        <a:srgbClr val="B9A88A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9D1C4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6_Title - Top">
  <a:themeElements>
    <a:clrScheme name="">
      <a:dk1>
        <a:srgbClr val="2F1A14"/>
      </a:dk1>
      <a:lt1>
        <a:srgbClr val="D0E5E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7_Title &amp; Subtitle">
  <a:themeElements>
    <a:clrScheme name="">
      <a:dk1>
        <a:srgbClr val="2F1A14"/>
      </a:dk1>
      <a:lt1>
        <a:srgbClr val="D0E5E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5_Title - Center">
  <a:themeElements>
    <a:clrScheme name="">
      <a:dk1>
        <a:srgbClr val="2F1A14"/>
      </a:dk1>
      <a:lt1>
        <a:srgbClr val="D0E5E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5_Blank">
  <a:themeElements>
    <a:clrScheme name="">
      <a:dk1>
        <a:srgbClr val="2F1A14"/>
      </a:dk1>
      <a:lt1>
        <a:srgbClr val="D0E5E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4F0F3"/>
      </a:accent3>
      <a:accent4>
        <a:srgbClr val="27140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6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">
  <a:themeElements>
    <a:clrScheme name="">
      <a:dk1>
        <a:srgbClr val="5B5648"/>
      </a:dk1>
      <a:lt1>
        <a:srgbClr val="A4A9B7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CFD1D8"/>
      </a:accent3>
      <a:accent4>
        <a:srgbClr val="4C483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7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6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6_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6_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6_Photo - Horizontal">
  <a:themeElements>
    <a:clrScheme name="">
      <a:dk1>
        <a:srgbClr val="000000"/>
      </a:dk1>
      <a:lt1>
        <a:srgbClr val="818181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C1C1C1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8_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5_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7_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5_Title, Bullets &amp; Photo">
  <a:themeElements>
    <a:clrScheme name="">
      <a:dk1>
        <a:srgbClr val="000000"/>
      </a:dk1>
      <a:lt1>
        <a:srgbClr val="818181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C1C1C1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6_Photo - Vertical">
  <a:themeElements>
    <a:clrScheme name="">
      <a:dk1>
        <a:srgbClr val="000000"/>
      </a:dk1>
      <a:lt1>
        <a:srgbClr val="818181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C1C1C1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12F2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5B5648"/>
            </a:solidFill>
            <a:effectLst/>
            <a:latin typeface="Baskerville" charset="0"/>
            <a:ea typeface="ヒラギノ明朝 ProN W3" charset="-128"/>
            <a:cs typeface="ヒラギノ明朝 ProN W3" charset="-128"/>
            <a:sym typeface="Baskerville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Pages>0</Pages>
  <Words>1711</Words>
  <Characters>0</Characters>
  <Application>Microsoft Macintosh PowerPoint</Application>
  <PresentationFormat>Custom</PresentationFormat>
  <Lines>0</Lines>
  <Paragraphs>357</Paragraphs>
  <Slides>46</Slides>
  <Notes>10</Notes>
  <HiddenSlides>0</HiddenSlides>
  <MMClips>1</MMClips>
  <ScaleCrop>false</ScaleCrop>
  <HeadingPairs>
    <vt:vector size="6" baseType="variant">
      <vt:variant>
        <vt:lpstr>Theme</vt:lpstr>
      </vt:variant>
      <vt:variant>
        <vt:i4>159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207" baseType="lpstr">
      <vt:lpstr>Title &amp; Subtitle</vt:lpstr>
      <vt:lpstr>Title &amp; Bullets</vt:lpstr>
      <vt:lpstr>Title &amp; Bullets - 2 Column</vt:lpstr>
      <vt:lpstr>1_Title - Top</vt:lpstr>
      <vt:lpstr>Title - Center</vt:lpstr>
      <vt:lpstr>1_Title &amp; Subtitle</vt:lpstr>
      <vt:lpstr>Photo - Horizontal</vt:lpstr>
      <vt:lpstr>Photo - Vertical</vt:lpstr>
      <vt:lpstr>Blank</vt:lpstr>
      <vt:lpstr>Bullets</vt:lpstr>
      <vt:lpstr>1_Title &amp; Bullets - 2 Column</vt:lpstr>
      <vt:lpstr>Bullets - Alternate</vt:lpstr>
      <vt:lpstr>1_Title &amp; Bullets</vt:lpstr>
      <vt:lpstr>2_Title - Top</vt:lpstr>
      <vt:lpstr>1_Blank</vt:lpstr>
      <vt:lpstr>1_Bullets</vt:lpstr>
      <vt:lpstr>1_Photo - Horizontal</vt:lpstr>
      <vt:lpstr>1_Title - Center</vt:lpstr>
      <vt:lpstr>Title &amp; Bullets - Left</vt:lpstr>
      <vt:lpstr>2_Title &amp; Bullets - 2 Column</vt:lpstr>
      <vt:lpstr>Title, Bullets &amp; Photo</vt:lpstr>
      <vt:lpstr>1_Photo - Vertical</vt:lpstr>
      <vt:lpstr>2_Title &amp; Subtitle</vt:lpstr>
      <vt:lpstr>Title &amp; Bullets - Right</vt:lpstr>
      <vt:lpstr>2_Photo - Horizontal</vt:lpstr>
      <vt:lpstr>Photo - 3 Up</vt:lpstr>
      <vt:lpstr>Photo - 4 Up</vt:lpstr>
      <vt:lpstr>Photo - 2 Up Landscape</vt:lpstr>
      <vt:lpstr>Photo - 2 Up Portrait &amp; Landscape</vt:lpstr>
      <vt:lpstr>Photo - 2 Up Portrait</vt:lpstr>
      <vt:lpstr>Photo - 3 Up Portrait</vt:lpstr>
      <vt:lpstr>Photo - Big</vt:lpstr>
      <vt:lpstr>1_Title, Bullets &amp; Photo</vt:lpstr>
      <vt:lpstr>2_Title &amp; Bullets</vt:lpstr>
      <vt:lpstr>1_Title &amp; Bullets - Left</vt:lpstr>
      <vt:lpstr>1_Title &amp; Bullets - Right</vt:lpstr>
      <vt:lpstr>2_Bullets</vt:lpstr>
      <vt:lpstr>3_Title - Top</vt:lpstr>
      <vt:lpstr>3_Title &amp; Bullets - 2 Column</vt:lpstr>
      <vt:lpstr>2_Blank</vt:lpstr>
      <vt:lpstr>2_Photo - Vertical</vt:lpstr>
      <vt:lpstr>3_Title &amp; Subtitle</vt:lpstr>
      <vt:lpstr>2_Title - Center</vt:lpstr>
      <vt:lpstr>3_Title &amp; Bullets</vt:lpstr>
      <vt:lpstr>2_Title &amp; Bullets - Left</vt:lpstr>
      <vt:lpstr>4_Title &amp; Bullets - 2 Column</vt:lpstr>
      <vt:lpstr>2_Title, Bullets &amp; Photo</vt:lpstr>
      <vt:lpstr>2_Title &amp; Bullets - Right</vt:lpstr>
      <vt:lpstr>4_Title - Top</vt:lpstr>
      <vt:lpstr>3_Bullets</vt:lpstr>
      <vt:lpstr>3_Blank</vt:lpstr>
      <vt:lpstr>3_Title - Center</vt:lpstr>
      <vt:lpstr>4_Title &amp; Subtitle</vt:lpstr>
      <vt:lpstr>3_Photo - Horizontal</vt:lpstr>
      <vt:lpstr>3_Photo - Vertical</vt:lpstr>
      <vt:lpstr>Photo - 6 Up</vt:lpstr>
      <vt:lpstr>4_Title &amp; Bullets</vt:lpstr>
      <vt:lpstr>4_Bullets</vt:lpstr>
      <vt:lpstr>5_Title &amp; Subtitle</vt:lpstr>
      <vt:lpstr>4_Photo - Vertical</vt:lpstr>
      <vt:lpstr>Photo - Vertical Left</vt:lpstr>
      <vt:lpstr>4_Photo - Horizontal</vt:lpstr>
      <vt:lpstr>4_Title - Center</vt:lpstr>
      <vt:lpstr>5_Title - Top</vt:lpstr>
      <vt:lpstr>4_Blank</vt:lpstr>
      <vt:lpstr>3_Title &amp; Bullets - Left</vt:lpstr>
      <vt:lpstr>5_Title &amp; Bullets - 2 Column</vt:lpstr>
      <vt:lpstr>3_Title, Bullets &amp; Photo</vt:lpstr>
      <vt:lpstr>Photo - Horizontal Alt</vt:lpstr>
      <vt:lpstr>Photo - Vertical Alt</vt:lpstr>
      <vt:lpstr>Photo - Panoramic</vt:lpstr>
      <vt:lpstr>Photo - Square</vt:lpstr>
      <vt:lpstr>1_Photo - Big</vt:lpstr>
      <vt:lpstr>3_Title &amp; Bullets - Right</vt:lpstr>
      <vt:lpstr>ConnectTheDots</vt:lpstr>
      <vt:lpstr>6_Title &amp; Subtitle</vt:lpstr>
      <vt:lpstr>5_Title &amp; Bullets</vt:lpstr>
      <vt:lpstr>5_Bullets</vt:lpstr>
      <vt:lpstr>5_Photo - Horizontal</vt:lpstr>
      <vt:lpstr>4_Title &amp; Bullets - Left</vt:lpstr>
      <vt:lpstr>6_Title &amp; Bullets - 2 Column</vt:lpstr>
      <vt:lpstr>4_Title, Bullets &amp; Photo</vt:lpstr>
      <vt:lpstr>4_Title &amp; Bullets - Right</vt:lpstr>
      <vt:lpstr>5_Photo - Vertical</vt:lpstr>
      <vt:lpstr>6_Title - Top</vt:lpstr>
      <vt:lpstr>7_Title &amp; Subtitle</vt:lpstr>
      <vt:lpstr>5_Title - Center</vt:lpstr>
      <vt:lpstr>5_Blank</vt:lpstr>
      <vt:lpstr>6_Title &amp; Bullets</vt:lpstr>
      <vt:lpstr>7_Title - Top</vt:lpstr>
      <vt:lpstr>6_Blank</vt:lpstr>
      <vt:lpstr>6_Bullets</vt:lpstr>
      <vt:lpstr>6_Title - Center</vt:lpstr>
      <vt:lpstr>6_Photo - Horizontal</vt:lpstr>
      <vt:lpstr>8_Title &amp; Subtitle</vt:lpstr>
      <vt:lpstr>5_Title &amp; Bullets - Left</vt:lpstr>
      <vt:lpstr>7_Title &amp; Bullets - 2 Column</vt:lpstr>
      <vt:lpstr>5_Title, Bullets &amp; Photo</vt:lpstr>
      <vt:lpstr>6_Photo - Vertical</vt:lpstr>
      <vt:lpstr>5_Title &amp; Bullets - Right</vt:lpstr>
      <vt:lpstr>7_Title &amp; Bullets</vt:lpstr>
      <vt:lpstr>9_Title &amp; Subtitle</vt:lpstr>
      <vt:lpstr>7_Title - Center</vt:lpstr>
      <vt:lpstr>7_Photo - Horizontal</vt:lpstr>
      <vt:lpstr>7_Photo - Vertical</vt:lpstr>
      <vt:lpstr>6_Title &amp; Bullets - Left</vt:lpstr>
      <vt:lpstr>8_Title &amp; Bullets - 2 Column</vt:lpstr>
      <vt:lpstr>6_Title, Bullets &amp; Photo</vt:lpstr>
      <vt:lpstr>6_Title &amp; Bullets - Right</vt:lpstr>
      <vt:lpstr>8_Title - Top</vt:lpstr>
      <vt:lpstr>7_Blank</vt:lpstr>
      <vt:lpstr>7_Bullets</vt:lpstr>
      <vt:lpstr>Basic2</vt:lpstr>
      <vt:lpstr>7_Title, Bullets &amp; Photo</vt:lpstr>
      <vt:lpstr>8_Bullets</vt:lpstr>
      <vt:lpstr>8_Title &amp; Bullets</vt:lpstr>
      <vt:lpstr>8_Title - Center</vt:lpstr>
      <vt:lpstr>10_Title &amp; Subtitle</vt:lpstr>
      <vt:lpstr>8_Photo - Horizontal</vt:lpstr>
      <vt:lpstr>Photo - Horizontal Reflection</vt:lpstr>
      <vt:lpstr>8_Photo - Vertical</vt:lpstr>
      <vt:lpstr>Photo - Vertical Reflection</vt:lpstr>
      <vt:lpstr>9_Title - Top</vt:lpstr>
      <vt:lpstr>8_Blank</vt:lpstr>
      <vt:lpstr>7_Title &amp; Bullets - Left</vt:lpstr>
      <vt:lpstr>9_Title &amp; Bullets - 2 Column</vt:lpstr>
      <vt:lpstr>7_Title &amp; Bullets - Right</vt:lpstr>
      <vt:lpstr>8_Title, Bullets &amp; Photo</vt:lpstr>
      <vt:lpstr>StudentBiography2</vt:lpstr>
      <vt:lpstr>11_Title &amp; Subtitle</vt:lpstr>
      <vt:lpstr>9_Title, Bullets &amp; Photo</vt:lpstr>
      <vt:lpstr>8_Title &amp; Bullets - Left</vt:lpstr>
      <vt:lpstr>8_Title &amp; Bullets - Right</vt:lpstr>
      <vt:lpstr>9_Title &amp; Bullets</vt:lpstr>
      <vt:lpstr>10_Title - Top</vt:lpstr>
      <vt:lpstr>9_Title - Center</vt:lpstr>
      <vt:lpstr>12_Title &amp; Subtitle</vt:lpstr>
      <vt:lpstr>9_Photo - Horizontal</vt:lpstr>
      <vt:lpstr>9_Photo - Vertical</vt:lpstr>
      <vt:lpstr>9_Blank</vt:lpstr>
      <vt:lpstr>1_Photo - 3 Up</vt:lpstr>
      <vt:lpstr>Photo - 3 Up Cover</vt:lpstr>
      <vt:lpstr>2_Photo - Big</vt:lpstr>
      <vt:lpstr>Photo - Big Cover</vt:lpstr>
      <vt:lpstr>9_Bullets</vt:lpstr>
      <vt:lpstr>10_Title &amp; Bullets - 2 Column</vt:lpstr>
      <vt:lpstr>9_Title &amp; Bullets - Left</vt:lpstr>
      <vt:lpstr>10_Bullets</vt:lpstr>
      <vt:lpstr>10_Blank</vt:lpstr>
      <vt:lpstr>10_Title &amp; Bullets</vt:lpstr>
      <vt:lpstr>13_Title &amp; Subtitle</vt:lpstr>
      <vt:lpstr>10_Title - Center</vt:lpstr>
      <vt:lpstr>10_Photo - Vertical</vt:lpstr>
      <vt:lpstr>1_Photo - Panoramic</vt:lpstr>
      <vt:lpstr>10_Photo - Horizontal</vt:lpstr>
      <vt:lpstr>10_Title &amp; Bullets - Left</vt:lpstr>
      <vt:lpstr>9_Title &amp; Bullets - Right</vt:lpstr>
      <vt:lpstr>10_Title, Bullets &amp; Photo</vt:lpstr>
      <vt:lpstr>10_Title &amp; Bullets - Right</vt:lpstr>
      <vt:lpstr>Equation</vt:lpstr>
      <vt:lpstr>Formula</vt:lpstr>
      <vt:lpstr>Recent Advances in Computational Methods for the Solution of the Time-Dependent Schrödinger Equation   </vt:lpstr>
      <vt:lpstr>          Basic Equation</vt:lpstr>
      <vt:lpstr>What Motivates Our Interest</vt:lpstr>
      <vt:lpstr> What are the (my) Computational Requirements for a Robust and Flexible Numerical Method  </vt:lpstr>
      <vt:lpstr>Classical Orthogonal Functions and Gauss Quadratures  </vt:lpstr>
      <vt:lpstr>Properties of Classical Orthogonal Functions  </vt:lpstr>
      <vt:lpstr>What is a DVR Basis ?     </vt:lpstr>
      <vt:lpstr>DVR Basis  </vt:lpstr>
      <vt:lpstr>Other Types of DVR Basis  </vt:lpstr>
      <vt:lpstr>Properties of Operators  </vt:lpstr>
      <vt:lpstr>Short Digression for the Cognoscenti  </vt:lpstr>
      <vt:lpstr>The Finite Element DVR Basis  </vt:lpstr>
      <vt:lpstr>FEDVR Matrix Structure in one dimension  </vt:lpstr>
      <vt:lpstr>Matrix Multiply - Nested Sums  </vt:lpstr>
      <vt:lpstr>Getting it Right for a Simple Case-Eigenvalues of H Atom using 40 Legendre DVR Functions   </vt:lpstr>
      <vt:lpstr>Time Propagation Methods  </vt:lpstr>
      <vt:lpstr>Time Propagation Methods  </vt:lpstr>
      <vt:lpstr>Time Propagation Methods  </vt:lpstr>
      <vt:lpstr>Putting it together</vt:lpstr>
      <vt:lpstr>Performance on Various Mutiprocessors  </vt:lpstr>
      <vt:lpstr> Applications   </vt:lpstr>
      <vt:lpstr>The Basic Equations for He</vt:lpstr>
      <vt:lpstr>Two-electron wave packet</vt:lpstr>
      <vt:lpstr>Experimental observables</vt:lpstr>
      <vt:lpstr>FELs: Two-photon double ionization (TPDI)</vt:lpstr>
      <vt:lpstr>Comparison of Theoretical and Available Experimental Results -Total X-Sect </vt:lpstr>
      <vt:lpstr>Photon energy dependence</vt:lpstr>
      <vt:lpstr>Time Dependence of Pulse</vt:lpstr>
      <vt:lpstr>The Important Questions </vt:lpstr>
      <vt:lpstr>Conclusion</vt:lpstr>
      <vt:lpstr>Nonsequential TPDI: Recoil ion momentum spectroscopy</vt:lpstr>
      <vt:lpstr>Nonsequential TPDI: Recoil ion momentum spectroscopy</vt:lpstr>
      <vt:lpstr>Nuclear recoil distributions</vt:lpstr>
      <vt:lpstr>Nonsequential TPDI: Recoil ion momentum spectroscopy</vt:lpstr>
      <vt:lpstr>Neutron Scattering: Kicking the Nucleus</vt:lpstr>
      <vt:lpstr>Neutron impact ionization</vt:lpstr>
      <vt:lpstr>Total ionization yields</vt:lpstr>
      <vt:lpstr>Electron spectra – doubly excited states</vt:lpstr>
      <vt:lpstr>Electron spectra – doubly excited states</vt:lpstr>
      <vt:lpstr>Summary &amp; Outlook</vt:lpstr>
      <vt:lpstr>    Quantum Interference Effects in         </vt:lpstr>
      <vt:lpstr>    Quantum Interference Effects in         </vt:lpstr>
      <vt:lpstr>    Quantum Interference Effects in         </vt:lpstr>
      <vt:lpstr>  Essential Collaborators Johannes Feist, Stefan Nagele, Renate Pazourek, Andreas Kaltenback and Joachim Burgdoerfer - Technical University of Vienna   Klaus Bartschat, Xiaoxu Guan and Oleg Zatsarinny - Drake University  Lee Collins - Los Alamos National Laboratory Suxing Hu - Rochester Laser Energetics Laboratory  Cliff Noble - Daresbury Laboratory  NSF XSEDE and  computing facilities TACC (Ranger/Stampede), NICS(Kraken), SDSC(Gordon) and LANL Institutional Computing(Coyote)               </vt:lpstr>
      <vt:lpstr>Acknowledgements &amp; collaborators</vt:lpstr>
      <vt:lpstr>  Essential Collaborators  Johannes Feist, Stefan Nagele, Renate Pazourek, Andreas Kaltenback and Joachim Burgdoerfer - Technical University of Vienna   Klaus Bartschat, Xiaoxu Guan and Oleg Zatsarinny - Drake University  Lee Collins - Los Alamos National Laboratory  Suxing Hu - Rochester Laser Energetics Laboratory  Cliff Noble - Daresbury Laboratory  NSF XSEDE Program and computing facilities at the TACC (Ranger &amp; Stampede), NICS (Kraken ), SDSC (Gordon) and Los Alamos Institutional Computing (Coyote)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Solution of the Time-Dependent SchrÖdinger Equation using Finite Element Discrete Variable Methods    </dc:title>
  <dc:subject/>
  <dc:creator/>
  <cp:keywords/>
  <dc:description/>
  <cp:lastModifiedBy>barry schneider</cp:lastModifiedBy>
  <cp:revision>80</cp:revision>
  <dcterms:created xsi:type="dcterms:W3CDTF">2010-09-20T15:27:13Z</dcterms:created>
  <dcterms:modified xsi:type="dcterms:W3CDTF">2014-12-16T23:11:59Z</dcterms:modified>
</cp:coreProperties>
</file>