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de32ca4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de32ca4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de32ca4b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de32ca4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e0fefca36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e0fefca36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de32ca4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de32ca4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e0fefca36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e0fefca36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e0fefca36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e0fefca3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e0fefca36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e0fefca36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e0fefca3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e0fefca3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f9ed8728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f9ed8728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e0fefca36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e0fefca36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3a9141c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3a9141c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f8481f31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f8481f31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e0fefca36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e0fefca36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fa486c2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3fa486c2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e0fefca36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e0fefca36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04e53be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404e53be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e0fefca36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e0fefca36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77f72f9a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77f72f9a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10e18fc8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10e18fc8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10e18fc8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10e18fc8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e0fefca36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e0fefca3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10e18fc8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10e18fc8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10e18fc8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10e18fc8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qq9B4to9F8r-X14PtmOfA67wcn6Kpwgf/view" TargetMode="External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litch.com/edit/#!/unleashed-important-juniper?path=index.html%3A1%3A0" TargetMode="External"/><Relationship Id="rId4" Type="http://schemas.openxmlformats.org/officeDocument/2006/relationships/hyperlink" Target="https://glitch.com/edit/#!/ringed-electric-barber?path=index.html%3A1%3A0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sikDym03WCuXNKbDsqSPJAy_5Bk4vFyG/view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80"/>
              <a:t>NIST </a:t>
            </a:r>
            <a:r>
              <a:rPr lang="en" sz="4180"/>
              <a:t>SURF Presentation: Enhanced Viewing of 3D Objects Scanned using Photogrammetry</a:t>
            </a:r>
            <a:endParaRPr sz="418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Mitchell Campbell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210675" y="4622950"/>
            <a:ext cx="503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Any mention of commercial products within NIST web pages is for information only; it does not imply recommendation or endorsement by NIST.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Scene with NIST’s Scanning Tunneling Microscope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74725" y="1787175"/>
            <a:ext cx="4920300" cy="3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reality simulation of a NIST scanning tunneling microscope head.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model was created from the original CAD data many years ago.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Changes made with the purpose of looking at how the individual parts of a larger, complex object can be annotated with A-Frame.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525" y="1743888"/>
            <a:ext cx="1987023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Transparent Model Visualization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187850" y="1797325"/>
            <a:ext cx="5152200" cy="32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Transparency (or lack thereof) is used as a visual method to highlight the parts (when moused over)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heads-up display (HUD) displays the name and an annotation </a:t>
            </a:r>
            <a:r>
              <a:rPr lang="en"/>
              <a:t>for the part currently being moused over.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500" y="1738875"/>
            <a:ext cx="1758701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Highlighting Individual Objects</a:t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900" y="1738100"/>
            <a:ext cx="6084198" cy="32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/>
          <p:nvPr/>
        </p:nvSpPr>
        <p:spPr>
          <a:xfrm>
            <a:off x="855900" y="2719850"/>
            <a:ext cx="1278300" cy="20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81175" y="2513450"/>
            <a:ext cx="118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Model Name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Explode/Collapse View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216775" y="1919075"/>
            <a:ext cx="84771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Increased separation between microscope parts compared to original scene’s exploded view.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Supports differentiating different parts of the microscope from one another.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Microscope as an Exploded Model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75" y="1939375"/>
            <a:ext cx="1572525" cy="30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 b="2330" l="-3770" r="3770" t="-2330"/>
          <a:stretch/>
        </p:blipFill>
        <p:spPr>
          <a:xfrm>
            <a:off x="4864588" y="1939375"/>
            <a:ext cx="1346450" cy="30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2003850" y="2263950"/>
            <a:ext cx="192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STM Model in Exploded View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6334200" y="2263950"/>
            <a:ext cx="172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STM Model in Exploded View while Transparent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Microscope Annotations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145750" y="1766250"/>
            <a:ext cx="4818900" cy="33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file used as input.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Automatically scales with HUD box.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025" y="1811000"/>
            <a:ext cx="3904974" cy="310166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/>
          <p:nvPr/>
        </p:nvSpPr>
        <p:spPr>
          <a:xfrm rot="-1470091">
            <a:off x="1755997" y="3884424"/>
            <a:ext cx="2388095" cy="55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HUD box</a:t>
            </a:r>
          </a:p>
        </p:txBody>
      </p:sp>
      <p:cxnSp>
        <p:nvCxnSpPr>
          <p:cNvPr id="168" name="Google Shape;168;p27"/>
          <p:cNvCxnSpPr/>
          <p:nvPr/>
        </p:nvCxnSpPr>
        <p:spPr>
          <a:xfrm flipH="1" rot="10800000">
            <a:off x="4152325" y="3414383"/>
            <a:ext cx="490500" cy="253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Viewpoints</a:t>
            </a:r>
            <a:endParaRPr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84875" y="1919075"/>
            <a:ext cx="89580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Manual camera movement by the user is often awkward with complex models.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Predefined camera viewpoints</a:t>
            </a:r>
            <a:r>
              <a:rPr lang="en"/>
              <a:t> allow the user to quickly move the camera to interesting areas of a model.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There are 3 different viewpoints of the microscope head: top, front, and bottom.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 title="AwesomeScreenshot-7_27_2022,7 41 56A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Keyboard Shortcuts/Controls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54450" y="1919075"/>
            <a:ext cx="5488500" cy="31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Allows user to control model without clicking with a mouse.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Key that toggles each tool </a:t>
            </a:r>
            <a:r>
              <a:rPr lang="en"/>
              <a:t>indicated</a:t>
            </a:r>
            <a:r>
              <a:rPr lang="en"/>
              <a:t> in main HUD window at top left of the A-Frame scene.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Not compatible with VR viewing of the scene.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b="6990" l="-2140" r="2139" t="-6990"/>
          <a:stretch/>
        </p:blipFill>
        <p:spPr>
          <a:xfrm>
            <a:off x="5354100" y="1793600"/>
            <a:ext cx="3789899" cy="26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Purpose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80725" y="1864575"/>
            <a:ext cx="5136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Museums do not have the space to display all of their collection to the public.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 a result, museums typically have most of their collections held in storage.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Scanning museum artifacts using photogrammetry so they can be viewed as digital 3D models allows the public to view these artifacts.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850" y="2010350"/>
            <a:ext cx="3538675" cy="22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471900" y="1919075"/>
            <a:ext cx="8222100" cy="27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Imported scanned objects into A-Frame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</a:t>
            </a:r>
            <a:r>
              <a:rPr lang="en"/>
              <a:t>lighting effect</a:t>
            </a:r>
            <a:r>
              <a:rPr lang="en"/>
              <a:t> that follows mouse cursor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annotations for the objects, both as a billboard and as a HUD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Annotations come from a text file, not hard coded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 the individual parts of a transparent model highlightable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 different viewpoints for positioning the camera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objects can be scanned using photogrammetry to create 3D models in the gLTF file format.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Lighting tools are used to improve </a:t>
            </a:r>
            <a:r>
              <a:rPr lang="en"/>
              <a:t>visibility</a:t>
            </a:r>
            <a:r>
              <a:rPr lang="en"/>
              <a:t> of gLTF models.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Highlighting objects in the 3D scene and adding annotations for them, help distinguish between parts of a more complex model and give the user information about each part’s purpose.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All work operates in a simple web browser, making models widely available.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Links</a:t>
            </a:r>
            <a:endParaRPr/>
          </a:p>
        </p:txBody>
      </p: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61975" y="1919075"/>
            <a:ext cx="8911200" cy="31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Scene for testing lighting effects and billboard annotations: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https://glitch.com/edit/#!/unleashed-important-juniper?path=index.html%3A1%3A0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NIST STM head scene: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https://glitch.com/edit/#!/ringed-electric-barber?path=index.html%3A1%3A0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Sandy Ressler (SURF Mentor)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Yolanda Bursie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Derek Juba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Brandi Toliver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All other SURF directors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2361700" y="327125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Photogrammetry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photogrammetry software constructs a virtual model mesh (a 3D object).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is done using 3D coordinates calculated by taking pictures of an object from multiple perspectives. (we used pre-computed models)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3D model constructed can be saved as a gLTF file.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gLTF File Format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standard file format for 3D scenes and models.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Created and managed by the Khronos Group (NIST is a member).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Just announced that it has become an ISO standard.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3779800"/>
            <a:ext cx="4000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725" y="3417850"/>
            <a:ext cx="142875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gLTF Objects in Aframe.io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115300" y="1792250"/>
            <a:ext cx="5147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A-Frame is compatible with both regular desktop 3D and Virtual Reality viewing.</a:t>
            </a:r>
            <a:endParaRPr sz="5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500"/>
              <a:t>Objects being viewed were created using photogrammetry and stored as a gltf/glb file. This file is then imported into A-Frame.</a:t>
            </a:r>
            <a:endParaRPr sz="5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500"/>
              <a:t>As a javascript library A-Frame allows us to create content directly viewable and interactive on standard web browsers.</a:t>
            </a:r>
            <a:endParaRPr sz="5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400" y="1893700"/>
            <a:ext cx="3576800" cy="24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 scanned objects into an Aframe.io scene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96475" y="1919075"/>
            <a:ext cx="8855100" cy="31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my case the base material and texture meshes of a model are placed in one file before the model is imported into A-Frame.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not already together in a file, the meshes can be imported into Blender and exported together as a gLTF file.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After the asset is successfully imported, it can be inserted into the A-Frame scene and is treated like any other A-Frame object/entity.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Aframe Lighting Effects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26975" y="1969550"/>
            <a:ext cx="5070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ambient light in the 3D scene is used to give the models shadows.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spotlight shines in the direction of the mouse cursor to brighten models. Size of the light can be increased/decreased.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Both the spotlight and shadows in the scene can be toggled on/off.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925" y="1751050"/>
            <a:ext cx="2549633" cy="333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Annotations as a billboard object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84875" y="1745950"/>
            <a:ext cx="4636200" cy="3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plane within the scene with a billboard effect.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Annotation plane (the billboard) always faces camera.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Buttons clicked by the user make annotations visible/invisible in the scene.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75" y="1958625"/>
            <a:ext cx="4118125" cy="27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 title="AwesomeScreenshot-7_27_2022,7 44 44AM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